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383c89319142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38bc7abc5a44e6"/>
  </p:sldMasterIdLst>
  <p:sldIdLst>
    <p:sldId xmlns:r="http://schemas.openxmlformats.org/officeDocument/2006/relationships" id="256" r:id="R12593a09260741c7"/>
    <p:sldId xmlns:r="http://schemas.openxmlformats.org/officeDocument/2006/relationships" id="257" r:id="Rd9de5a7914284058"/>
    <p:sldId xmlns:r="http://schemas.openxmlformats.org/officeDocument/2006/relationships" id="258" r:id="R7cfab405ec414e39"/>
    <p:sldId xmlns:r="http://schemas.openxmlformats.org/officeDocument/2006/relationships" id="259" r:id="R28d467af854243c5"/>
    <p:sldId xmlns:r="http://schemas.openxmlformats.org/officeDocument/2006/relationships" id="260" r:id="R9b808a9ab31b4a9e"/>
    <p:sldId xmlns:r="http://schemas.openxmlformats.org/officeDocument/2006/relationships" id="261" r:id="R257e50b3c5634e67"/>
    <p:sldId xmlns:r="http://schemas.openxmlformats.org/officeDocument/2006/relationships" id="262" r:id="Rc5abf74896dc41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38bc7abc5a44e6" /><Relationship Type="http://schemas.openxmlformats.org/officeDocument/2006/relationships/slide" Target="/ppt/slides/slide1.xml" Id="R12593a09260741c7" /><Relationship Type="http://schemas.openxmlformats.org/officeDocument/2006/relationships/slide" Target="/ppt/slides/slide2.xml" Id="Rd9de5a7914284058" /><Relationship Type="http://schemas.openxmlformats.org/officeDocument/2006/relationships/slide" Target="/ppt/slides/slide3.xml" Id="R7cfab405ec414e39" /><Relationship Type="http://schemas.openxmlformats.org/officeDocument/2006/relationships/slide" Target="/ppt/slides/slide4.xml" Id="R28d467af854243c5" /><Relationship Type="http://schemas.openxmlformats.org/officeDocument/2006/relationships/slide" Target="/ppt/slides/slide5.xml" Id="R9b808a9ab31b4a9e" /><Relationship Type="http://schemas.openxmlformats.org/officeDocument/2006/relationships/slide" Target="/ppt/slides/slide6.xml" Id="R257e50b3c5634e67" /><Relationship Type="http://schemas.openxmlformats.org/officeDocument/2006/relationships/slide" Target="/ppt/slides/slide7.xml" Id="Rc5abf74896dc41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771e2d58645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62675b9964bc5" /><Relationship Type="http://schemas.openxmlformats.org/officeDocument/2006/relationships/theme" Target="/ppt/slideMasters/theme/theme1.xml" Id="R58641207138f4f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e62675b9964b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1833bbfb849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33820132047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843131baa4c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341769e5842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a30d8ef6247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75d45a04042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b098951a848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RESPIRARE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ACCOUNTING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8 316 508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680 817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2 478 088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LTGROUP HOLDING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827 175 722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