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fa9bb910ae4e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2a86d09e343c7"/>
  </p:sldMasterIdLst>
  <p:sldIdLst>
    <p:sldId xmlns:r="http://schemas.openxmlformats.org/officeDocument/2006/relationships" id="256" r:id="R18e57247125541d7"/>
    <p:sldId xmlns:r="http://schemas.openxmlformats.org/officeDocument/2006/relationships" id="257" r:id="Ra8c402a2fbad413b"/>
    <p:sldId xmlns:r="http://schemas.openxmlformats.org/officeDocument/2006/relationships" id="258" r:id="R13f2399456f240fa"/>
    <p:sldId xmlns:r="http://schemas.openxmlformats.org/officeDocument/2006/relationships" id="259" r:id="R819ed5ebec8140c6"/>
    <p:sldId xmlns:r="http://schemas.openxmlformats.org/officeDocument/2006/relationships" id="260" r:id="R7c640ea2b2c847f3"/>
    <p:sldId xmlns:r="http://schemas.openxmlformats.org/officeDocument/2006/relationships" id="261" r:id="R09352f146bc947fc"/>
    <p:sldId xmlns:r="http://schemas.openxmlformats.org/officeDocument/2006/relationships" id="262" r:id="R3c4647c799c1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2a86d09e343c7" /><Relationship Type="http://schemas.openxmlformats.org/officeDocument/2006/relationships/slide" Target="/ppt/slides/slide1.xml" Id="R18e57247125541d7" /><Relationship Type="http://schemas.openxmlformats.org/officeDocument/2006/relationships/slide" Target="/ppt/slides/slide2.xml" Id="Ra8c402a2fbad413b" /><Relationship Type="http://schemas.openxmlformats.org/officeDocument/2006/relationships/slide" Target="/ppt/slides/slide3.xml" Id="R13f2399456f240fa" /><Relationship Type="http://schemas.openxmlformats.org/officeDocument/2006/relationships/slide" Target="/ppt/slides/slide4.xml" Id="R819ed5ebec8140c6" /><Relationship Type="http://schemas.openxmlformats.org/officeDocument/2006/relationships/slide" Target="/ppt/slides/slide5.xml" Id="R7c640ea2b2c847f3" /><Relationship Type="http://schemas.openxmlformats.org/officeDocument/2006/relationships/slide" Target="/ppt/slides/slide6.xml" Id="R09352f146bc947fc" /><Relationship Type="http://schemas.openxmlformats.org/officeDocument/2006/relationships/slide" Target="/ppt/slides/slide7.xml" Id="R3c4647c799c1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51912ca1448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6c7a98973433e" /><Relationship Type="http://schemas.openxmlformats.org/officeDocument/2006/relationships/theme" Target="/ppt/slideMasters/theme/theme1.xml" Id="Rd62c19e62bbe41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6c7a9897343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6a0672bb543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dbd1418a647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8d73a11b74a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577e8212546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bbf1cdd5545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dee9eec024a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73a4f42d6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STAVENES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827 585 912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