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d7896084d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ea3ebe6fc4822"/>
  </p:sldMasterIdLst>
  <p:sldIdLst>
    <p:sldId xmlns:r="http://schemas.openxmlformats.org/officeDocument/2006/relationships" id="256" r:id="R58f07bfdc9704078"/>
    <p:sldId xmlns:r="http://schemas.openxmlformats.org/officeDocument/2006/relationships" id="257" r:id="R9c64b97f838a48dd"/>
    <p:sldId xmlns:r="http://schemas.openxmlformats.org/officeDocument/2006/relationships" id="258" r:id="Rf503258ad37443f3"/>
    <p:sldId xmlns:r="http://schemas.openxmlformats.org/officeDocument/2006/relationships" id="259" r:id="R6b48b152658d4957"/>
    <p:sldId xmlns:r="http://schemas.openxmlformats.org/officeDocument/2006/relationships" id="260" r:id="Rd1ba376a09724c1d"/>
    <p:sldId xmlns:r="http://schemas.openxmlformats.org/officeDocument/2006/relationships" id="261" r:id="R842099172339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ea3ebe6fc4822" /><Relationship Type="http://schemas.openxmlformats.org/officeDocument/2006/relationships/slide" Target="/ppt/slides/slide1.xml" Id="R58f07bfdc9704078" /><Relationship Type="http://schemas.openxmlformats.org/officeDocument/2006/relationships/slide" Target="/ppt/slides/slide2.xml" Id="R9c64b97f838a48dd" /><Relationship Type="http://schemas.openxmlformats.org/officeDocument/2006/relationships/slide" Target="/ppt/slides/slide3.xml" Id="Rf503258ad37443f3" /><Relationship Type="http://schemas.openxmlformats.org/officeDocument/2006/relationships/slide" Target="/ppt/slides/slide4.xml" Id="R6b48b152658d4957" /><Relationship Type="http://schemas.openxmlformats.org/officeDocument/2006/relationships/slide" Target="/ppt/slides/slide5.xml" Id="Rd1ba376a09724c1d" /><Relationship Type="http://schemas.openxmlformats.org/officeDocument/2006/relationships/slide" Target="/ppt/slides/slide6.xml" Id="R842099172339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fa2e068d3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088156e54c71" /><Relationship Type="http://schemas.openxmlformats.org/officeDocument/2006/relationships/theme" Target="/ppt/slideMasters/theme/theme1.xml" Id="R7fa8007058cb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1088156e5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6359e4fe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5de4083e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fd44cfb3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b352e6a3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e47e3bd6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083db538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