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eb7b97c3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df339bda0417b"/>
  </p:sldMasterIdLst>
  <p:sldIdLst>
    <p:sldId xmlns:r="http://schemas.openxmlformats.org/officeDocument/2006/relationships" id="256" r:id="Rd348cce33de34bd5"/>
    <p:sldId xmlns:r="http://schemas.openxmlformats.org/officeDocument/2006/relationships" id="257" r:id="Ra9b64e0c81e54a46"/>
    <p:sldId xmlns:r="http://schemas.openxmlformats.org/officeDocument/2006/relationships" id="258" r:id="Rff222b9f7a374e9f"/>
    <p:sldId xmlns:r="http://schemas.openxmlformats.org/officeDocument/2006/relationships" id="259" r:id="R1e5b3a4b675a4588"/>
    <p:sldId xmlns:r="http://schemas.openxmlformats.org/officeDocument/2006/relationships" id="260" r:id="R7640175943f04378"/>
    <p:sldId xmlns:r="http://schemas.openxmlformats.org/officeDocument/2006/relationships" id="261" r:id="R2aa3ba5a9ca4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df339bda0417b" /><Relationship Type="http://schemas.openxmlformats.org/officeDocument/2006/relationships/slide" Target="/ppt/slides/slide1.xml" Id="Rd348cce33de34bd5" /><Relationship Type="http://schemas.openxmlformats.org/officeDocument/2006/relationships/slide" Target="/ppt/slides/slide2.xml" Id="Ra9b64e0c81e54a46" /><Relationship Type="http://schemas.openxmlformats.org/officeDocument/2006/relationships/slide" Target="/ppt/slides/slide3.xml" Id="Rff222b9f7a374e9f" /><Relationship Type="http://schemas.openxmlformats.org/officeDocument/2006/relationships/slide" Target="/ppt/slides/slide4.xml" Id="R1e5b3a4b675a4588" /><Relationship Type="http://schemas.openxmlformats.org/officeDocument/2006/relationships/slide" Target="/ppt/slides/slide5.xml" Id="R7640175943f04378" /><Relationship Type="http://schemas.openxmlformats.org/officeDocument/2006/relationships/slide" Target="/ppt/slides/slide6.xml" Id="R2aa3ba5a9ca4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1eea7af31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f5218a184e54" /><Relationship Type="http://schemas.openxmlformats.org/officeDocument/2006/relationships/theme" Target="/ppt/slideMasters/theme/theme1.xml" Id="R350d5a0450ed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6f5218a18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5eab5f9ac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58750c3f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fcddc904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91d03f60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10736170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8d6714663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