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6aeab6de7f43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ac74fb9fdf4f06"/>
  </p:sldMasterIdLst>
  <p:sldIdLst>
    <p:sldId xmlns:r="http://schemas.openxmlformats.org/officeDocument/2006/relationships" id="256" r:id="R83ccfea1dd304572"/>
    <p:sldId xmlns:r="http://schemas.openxmlformats.org/officeDocument/2006/relationships" id="257" r:id="R709bc88022f845f0"/>
    <p:sldId xmlns:r="http://schemas.openxmlformats.org/officeDocument/2006/relationships" id="258" r:id="R9ef59da7940c48c3"/>
    <p:sldId xmlns:r="http://schemas.openxmlformats.org/officeDocument/2006/relationships" id="259" r:id="Rd8dcf3668f874760"/>
    <p:sldId xmlns:r="http://schemas.openxmlformats.org/officeDocument/2006/relationships" id="260" r:id="Rad6dc262f87e4dfe"/>
    <p:sldId xmlns:r="http://schemas.openxmlformats.org/officeDocument/2006/relationships" id="261" r:id="R45d0fe4334f64e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ac74fb9fdf4f06" /><Relationship Type="http://schemas.openxmlformats.org/officeDocument/2006/relationships/slide" Target="/ppt/slides/slide1.xml" Id="R83ccfea1dd304572" /><Relationship Type="http://schemas.openxmlformats.org/officeDocument/2006/relationships/slide" Target="/ppt/slides/slide2.xml" Id="R709bc88022f845f0" /><Relationship Type="http://schemas.openxmlformats.org/officeDocument/2006/relationships/slide" Target="/ppt/slides/slide3.xml" Id="R9ef59da7940c48c3" /><Relationship Type="http://schemas.openxmlformats.org/officeDocument/2006/relationships/slide" Target="/ppt/slides/slide4.xml" Id="Rd8dcf3668f874760" /><Relationship Type="http://schemas.openxmlformats.org/officeDocument/2006/relationships/slide" Target="/ppt/slides/slide5.xml" Id="Rad6dc262f87e4dfe" /><Relationship Type="http://schemas.openxmlformats.org/officeDocument/2006/relationships/slide" Target="/ppt/slides/slide6.xml" Id="R45d0fe4334f64e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85ef4481a34d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9bad0e3f24549" /><Relationship Type="http://schemas.openxmlformats.org/officeDocument/2006/relationships/theme" Target="/ppt/slideMasters/theme/theme1.xml" Id="R28f5a8ac2cb542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99bad0e3f245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cd0574d7f4a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71c8bbbcd43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66f1475fb44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8e70613734b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9805e98624f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c94af329345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NOAM AS ble etablert [år] og holder til i Vestnes.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2 962 929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82 144 986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84 580 588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Roger Malme, Remmemsvegen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6390 Vestnes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828 249 142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