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15703cf676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1142607d9e4968"/>
  </p:sldMasterIdLst>
  <p:sldIdLst>
    <p:sldId xmlns:r="http://schemas.openxmlformats.org/officeDocument/2006/relationships" id="256" r:id="Rbbb470565ef74b7c"/>
    <p:sldId xmlns:r="http://schemas.openxmlformats.org/officeDocument/2006/relationships" id="257" r:id="Rb29026be46164d41"/>
    <p:sldId xmlns:r="http://schemas.openxmlformats.org/officeDocument/2006/relationships" id="258" r:id="Rc8658e30b07842b9"/>
    <p:sldId xmlns:r="http://schemas.openxmlformats.org/officeDocument/2006/relationships" id="259" r:id="Re0de6ad9a7f642e8"/>
    <p:sldId xmlns:r="http://schemas.openxmlformats.org/officeDocument/2006/relationships" id="260" r:id="R77e445a3ab5f415b"/>
    <p:sldId xmlns:r="http://schemas.openxmlformats.org/officeDocument/2006/relationships" id="261" r:id="R14d9f4bc767e41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142607d9e4968" /><Relationship Type="http://schemas.openxmlformats.org/officeDocument/2006/relationships/slide" Target="/ppt/slides/slide1.xml" Id="Rbbb470565ef74b7c" /><Relationship Type="http://schemas.openxmlformats.org/officeDocument/2006/relationships/slide" Target="/ppt/slides/slide2.xml" Id="Rb29026be46164d41" /><Relationship Type="http://schemas.openxmlformats.org/officeDocument/2006/relationships/slide" Target="/ppt/slides/slide3.xml" Id="Rc8658e30b07842b9" /><Relationship Type="http://schemas.openxmlformats.org/officeDocument/2006/relationships/slide" Target="/ppt/slides/slide4.xml" Id="Re0de6ad9a7f642e8" /><Relationship Type="http://schemas.openxmlformats.org/officeDocument/2006/relationships/slide" Target="/ppt/slides/slide5.xml" Id="R77e445a3ab5f415b" /><Relationship Type="http://schemas.openxmlformats.org/officeDocument/2006/relationships/slide" Target="/ppt/slides/slide6.xml" Id="R14d9f4bc767e41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b2cc82d32c4d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da4f202a4fd9" /><Relationship Type="http://schemas.openxmlformats.org/officeDocument/2006/relationships/theme" Target="/ppt/slideMasters/theme/theme1.xml" Id="R7e8ffb65bb62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e9da4f202a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57f59e2cc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43eae5c4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5a367692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712cefe044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3c29d4da6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729c4d93645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HKH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1 154 596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828 277 162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HKH HOLDING AS</a:t>
            </a:r>
          </a:p>
        </p:txBody>
      </p:sp>
    </p:spTree>
  </p:cSld>
  <p:clrMapOvr>
    <a:masterClrMapping xmlns:a="http://schemas.openxmlformats.org/drawingml/2006/main"/>
  </p:clrMapOvr>
</p:sld>
</file>