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8b7a4dff694d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c5a179347c4ca8"/>
  </p:sldMasterIdLst>
  <p:sldIdLst>
    <p:sldId xmlns:r="http://schemas.openxmlformats.org/officeDocument/2006/relationships" id="256" r:id="R685eb01fc46e4ead"/>
    <p:sldId xmlns:r="http://schemas.openxmlformats.org/officeDocument/2006/relationships" id="257" r:id="Rb98fae6c30424b0e"/>
    <p:sldId xmlns:r="http://schemas.openxmlformats.org/officeDocument/2006/relationships" id="258" r:id="Rb61a3f51a3f9487c"/>
    <p:sldId xmlns:r="http://schemas.openxmlformats.org/officeDocument/2006/relationships" id="259" r:id="R523b7651240a42c4"/>
    <p:sldId xmlns:r="http://schemas.openxmlformats.org/officeDocument/2006/relationships" id="260" r:id="Rc5e6d8605108460b"/>
    <p:sldId xmlns:r="http://schemas.openxmlformats.org/officeDocument/2006/relationships" id="261" r:id="Re6ab7a508c5348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c5a179347c4ca8" /><Relationship Type="http://schemas.openxmlformats.org/officeDocument/2006/relationships/slide" Target="/ppt/slides/slide1.xml" Id="R685eb01fc46e4ead" /><Relationship Type="http://schemas.openxmlformats.org/officeDocument/2006/relationships/slide" Target="/ppt/slides/slide2.xml" Id="Rb98fae6c30424b0e" /><Relationship Type="http://schemas.openxmlformats.org/officeDocument/2006/relationships/slide" Target="/ppt/slides/slide3.xml" Id="Rb61a3f51a3f9487c" /><Relationship Type="http://schemas.openxmlformats.org/officeDocument/2006/relationships/slide" Target="/ppt/slides/slide4.xml" Id="R523b7651240a42c4" /><Relationship Type="http://schemas.openxmlformats.org/officeDocument/2006/relationships/slide" Target="/ppt/slides/slide5.xml" Id="Rc5e6d8605108460b" /><Relationship Type="http://schemas.openxmlformats.org/officeDocument/2006/relationships/slide" Target="/ppt/slides/slide6.xml" Id="Re6ab7a508c5348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78a4c2bbd54b6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61330a99bc4fc5" /><Relationship Type="http://schemas.openxmlformats.org/officeDocument/2006/relationships/theme" Target="/ppt/slideMasters/theme/theme1.xml" Id="Rc04459c831a348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61330a99bc4fc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df8dc82a1540c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f5afabdbf49f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030b821ffd441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b4bb915fb64d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66d8c479ed4f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b4c571a4304d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SELSKAPNORGE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Yasin Karagül, Havnegata 4A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3040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yasin-q@hotmail.com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828 294 962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SELSKAPNORGE AS</a:t>
            </a:r>
          </a:p>
        </p:txBody>
      </p:sp>
    </p:spTree>
  </p:cSld>
  <p:clrMapOvr>
    <a:masterClrMapping xmlns:a="http://schemas.openxmlformats.org/drawingml/2006/main"/>
  </p:clrMapOvr>
</p:sld>
</file>