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f883f6e8c34f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91cfdb3c24f61"/>
  </p:sldMasterIdLst>
  <p:sldIdLst>
    <p:sldId xmlns:r="http://schemas.openxmlformats.org/officeDocument/2006/relationships" id="256" r:id="R2db603d2ea7e4927"/>
    <p:sldId xmlns:r="http://schemas.openxmlformats.org/officeDocument/2006/relationships" id="257" r:id="Rbec690d37c184eda"/>
    <p:sldId xmlns:r="http://schemas.openxmlformats.org/officeDocument/2006/relationships" id="258" r:id="Rff59b8feab8d4eff"/>
    <p:sldId xmlns:r="http://schemas.openxmlformats.org/officeDocument/2006/relationships" id="259" r:id="R8e5411bbc9b94e69"/>
    <p:sldId xmlns:r="http://schemas.openxmlformats.org/officeDocument/2006/relationships" id="260" r:id="R77592c75bb104357"/>
    <p:sldId xmlns:r="http://schemas.openxmlformats.org/officeDocument/2006/relationships" id="261" r:id="Rd0f770f05e1843de"/>
    <p:sldId xmlns:r="http://schemas.openxmlformats.org/officeDocument/2006/relationships" id="262" r:id="R0263953e4ca2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91cfdb3c24f61" /><Relationship Type="http://schemas.openxmlformats.org/officeDocument/2006/relationships/slide" Target="/ppt/slides/slide1.xml" Id="R2db603d2ea7e4927" /><Relationship Type="http://schemas.openxmlformats.org/officeDocument/2006/relationships/slide" Target="/ppt/slides/slide2.xml" Id="Rbec690d37c184eda" /><Relationship Type="http://schemas.openxmlformats.org/officeDocument/2006/relationships/slide" Target="/ppt/slides/slide3.xml" Id="Rff59b8feab8d4eff" /><Relationship Type="http://schemas.openxmlformats.org/officeDocument/2006/relationships/slide" Target="/ppt/slides/slide4.xml" Id="R8e5411bbc9b94e69" /><Relationship Type="http://schemas.openxmlformats.org/officeDocument/2006/relationships/slide" Target="/ppt/slides/slide5.xml" Id="R77592c75bb104357" /><Relationship Type="http://schemas.openxmlformats.org/officeDocument/2006/relationships/slide" Target="/ppt/slides/slide6.xml" Id="Rd0f770f05e1843de" /><Relationship Type="http://schemas.openxmlformats.org/officeDocument/2006/relationships/slide" Target="/ppt/slides/slide7.xml" Id="R0263953e4ca2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ce91fb819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25b04dd7b4386" /><Relationship Type="http://schemas.openxmlformats.org/officeDocument/2006/relationships/theme" Target="/ppt/slideMasters/theme/theme1.xml" Id="R661fa14330d5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25b04dd7b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406e6749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cc934bf58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5444bc74b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878170bb0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bf33261d549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cc85657f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d9ded7c744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SELSKAPNORGE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 KARAGÜL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