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79a14f1c7843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bff00cf36c431a"/>
  </p:sldMasterIdLst>
  <p:sldIdLst>
    <p:sldId xmlns:r="http://schemas.openxmlformats.org/officeDocument/2006/relationships" id="256" r:id="R1d06c855e1e94116"/>
    <p:sldId xmlns:r="http://schemas.openxmlformats.org/officeDocument/2006/relationships" id="257" r:id="Rdd1511999f334072"/>
    <p:sldId xmlns:r="http://schemas.openxmlformats.org/officeDocument/2006/relationships" id="258" r:id="Rb00e22d3c52a48cf"/>
    <p:sldId xmlns:r="http://schemas.openxmlformats.org/officeDocument/2006/relationships" id="259" r:id="Ra3f28b0d45934951"/>
    <p:sldId xmlns:r="http://schemas.openxmlformats.org/officeDocument/2006/relationships" id="260" r:id="Rfa9f3baaab244b65"/>
    <p:sldId xmlns:r="http://schemas.openxmlformats.org/officeDocument/2006/relationships" id="261" r:id="R344088dc684b4b25"/>
    <p:sldId xmlns:r="http://schemas.openxmlformats.org/officeDocument/2006/relationships" id="262" r:id="Rf080958c90b944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bff00cf36c431a" /><Relationship Type="http://schemas.openxmlformats.org/officeDocument/2006/relationships/slide" Target="/ppt/slides/slide1.xml" Id="R1d06c855e1e94116" /><Relationship Type="http://schemas.openxmlformats.org/officeDocument/2006/relationships/slide" Target="/ppt/slides/slide2.xml" Id="Rdd1511999f334072" /><Relationship Type="http://schemas.openxmlformats.org/officeDocument/2006/relationships/slide" Target="/ppt/slides/slide3.xml" Id="Rb00e22d3c52a48cf" /><Relationship Type="http://schemas.openxmlformats.org/officeDocument/2006/relationships/slide" Target="/ppt/slides/slide4.xml" Id="Ra3f28b0d45934951" /><Relationship Type="http://schemas.openxmlformats.org/officeDocument/2006/relationships/slide" Target="/ppt/slides/slide5.xml" Id="Rfa9f3baaab244b65" /><Relationship Type="http://schemas.openxmlformats.org/officeDocument/2006/relationships/slide" Target="/ppt/slides/slide6.xml" Id="R344088dc684b4b25" /><Relationship Type="http://schemas.openxmlformats.org/officeDocument/2006/relationships/slide" Target="/ppt/slides/slide7.xml" Id="Rf080958c90b944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a5811d63764f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c14a7242e4e44" /><Relationship Type="http://schemas.openxmlformats.org/officeDocument/2006/relationships/theme" Target="/ppt/slideMasters/theme/theme1.xml" Id="Rcd4cf6bcafe443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7c14a7242e4e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db60f42ba4b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b777c58ea47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a13c17d0c4c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db474cf5f4b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5bc204cb748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eea2dce5a49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c8c732e4d48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WILMAR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WILMAR GRUPPEN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1 395 788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6 496 556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260 921 543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317 902 171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GULLIKSEN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FBG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GULLP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WILMAR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828 421 182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