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72bc1d348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e7722267045c5"/>
  </p:sldMasterIdLst>
  <p:sldIdLst>
    <p:sldId xmlns:r="http://schemas.openxmlformats.org/officeDocument/2006/relationships" id="256" r:id="Rd87ca45b10484928"/>
    <p:sldId xmlns:r="http://schemas.openxmlformats.org/officeDocument/2006/relationships" id="257" r:id="R55627630be954e2f"/>
    <p:sldId xmlns:r="http://schemas.openxmlformats.org/officeDocument/2006/relationships" id="258" r:id="R7865317c750f442e"/>
    <p:sldId xmlns:r="http://schemas.openxmlformats.org/officeDocument/2006/relationships" id="259" r:id="R20a8a40b17474038"/>
    <p:sldId xmlns:r="http://schemas.openxmlformats.org/officeDocument/2006/relationships" id="260" r:id="R3d9ab8ae125b48a2"/>
    <p:sldId xmlns:r="http://schemas.openxmlformats.org/officeDocument/2006/relationships" id="261" r:id="R5aac7d300fb044d5"/>
    <p:sldId xmlns:r="http://schemas.openxmlformats.org/officeDocument/2006/relationships" id="262" r:id="R6d51dbbcd8bc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e7722267045c5" /><Relationship Type="http://schemas.openxmlformats.org/officeDocument/2006/relationships/slide" Target="/ppt/slides/slide1.xml" Id="Rd87ca45b10484928" /><Relationship Type="http://schemas.openxmlformats.org/officeDocument/2006/relationships/slide" Target="/ppt/slides/slide2.xml" Id="R55627630be954e2f" /><Relationship Type="http://schemas.openxmlformats.org/officeDocument/2006/relationships/slide" Target="/ppt/slides/slide3.xml" Id="R7865317c750f442e" /><Relationship Type="http://schemas.openxmlformats.org/officeDocument/2006/relationships/slide" Target="/ppt/slides/slide4.xml" Id="R20a8a40b17474038" /><Relationship Type="http://schemas.openxmlformats.org/officeDocument/2006/relationships/slide" Target="/ppt/slides/slide5.xml" Id="R3d9ab8ae125b48a2" /><Relationship Type="http://schemas.openxmlformats.org/officeDocument/2006/relationships/slide" Target="/ppt/slides/slide6.xml" Id="R5aac7d300fb044d5" /><Relationship Type="http://schemas.openxmlformats.org/officeDocument/2006/relationships/slide" Target="/ppt/slides/slide7.xml" Id="R6d51dbbcd8bc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1176a4e1f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446b6ebaf4419" /><Relationship Type="http://schemas.openxmlformats.org/officeDocument/2006/relationships/theme" Target="/ppt/slideMasters/theme/theme1.xml" Id="R22636346b3f6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446b6ebaf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4b8e2bc1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5d3651e76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919b4c11b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e59777a42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b31532e9a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9a5265a143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9f9384dd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ANDREA ISABEL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AURORA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ELENA HERMINIA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MARIA AGATHE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