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3c9cd7b829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bc6ca867354a25"/>
  </p:sldMasterIdLst>
  <p:sldIdLst>
    <p:sldId xmlns:r="http://schemas.openxmlformats.org/officeDocument/2006/relationships" id="256" r:id="Rb6cc2bfc63224ef7"/>
    <p:sldId xmlns:r="http://schemas.openxmlformats.org/officeDocument/2006/relationships" id="257" r:id="R60f1a24101584639"/>
    <p:sldId xmlns:r="http://schemas.openxmlformats.org/officeDocument/2006/relationships" id="258" r:id="Rb73d5d2d45a34fc3"/>
    <p:sldId xmlns:r="http://schemas.openxmlformats.org/officeDocument/2006/relationships" id="259" r:id="Rdca5c96f08564e77"/>
    <p:sldId xmlns:r="http://schemas.openxmlformats.org/officeDocument/2006/relationships" id="260" r:id="Rd6ccc65f07974f08"/>
    <p:sldId xmlns:r="http://schemas.openxmlformats.org/officeDocument/2006/relationships" id="261" r:id="R47b374d3bcb94044"/>
    <p:sldId xmlns:r="http://schemas.openxmlformats.org/officeDocument/2006/relationships" id="262" r:id="R88c675417ca8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c6ca867354a25" /><Relationship Type="http://schemas.openxmlformats.org/officeDocument/2006/relationships/slide" Target="/ppt/slides/slide1.xml" Id="Rb6cc2bfc63224ef7" /><Relationship Type="http://schemas.openxmlformats.org/officeDocument/2006/relationships/slide" Target="/ppt/slides/slide2.xml" Id="R60f1a24101584639" /><Relationship Type="http://schemas.openxmlformats.org/officeDocument/2006/relationships/slide" Target="/ppt/slides/slide3.xml" Id="Rb73d5d2d45a34fc3" /><Relationship Type="http://schemas.openxmlformats.org/officeDocument/2006/relationships/slide" Target="/ppt/slides/slide4.xml" Id="Rdca5c96f08564e77" /><Relationship Type="http://schemas.openxmlformats.org/officeDocument/2006/relationships/slide" Target="/ppt/slides/slide5.xml" Id="Rd6ccc65f07974f08" /><Relationship Type="http://schemas.openxmlformats.org/officeDocument/2006/relationships/slide" Target="/ppt/slides/slide6.xml" Id="R47b374d3bcb94044" /><Relationship Type="http://schemas.openxmlformats.org/officeDocument/2006/relationships/slide" Target="/ppt/slides/slide7.xml" Id="R88c675417ca8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2cab47cee42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0eae53c974e8b" /><Relationship Type="http://schemas.openxmlformats.org/officeDocument/2006/relationships/theme" Target="/ppt/slideMasters/theme/theme1.xml" Id="R82c97a1bf5e7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c0eae53c97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6bf4ef22a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6e721801b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18f9f721a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fa6574e42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7b67e664d48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42b284a0f44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a884e27e7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11 450 895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21 792 518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28 299 308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HANNA MIKAELA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ISABELLE OLIVIA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JONATAN WILHELM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THEA GABRIELLA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HANS DØSEN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828 758 632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