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22860da67f49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87d4e26bb94bbd"/>
  </p:sldMasterIdLst>
  <p:sldIdLst>
    <p:sldId xmlns:r="http://schemas.openxmlformats.org/officeDocument/2006/relationships" id="256" r:id="R2bab29caca704dfb"/>
    <p:sldId xmlns:r="http://schemas.openxmlformats.org/officeDocument/2006/relationships" id="257" r:id="Rf264d6b105d54183"/>
    <p:sldId xmlns:r="http://schemas.openxmlformats.org/officeDocument/2006/relationships" id="258" r:id="Rd53a77daae37496e"/>
    <p:sldId xmlns:r="http://schemas.openxmlformats.org/officeDocument/2006/relationships" id="259" r:id="R89e3ae5b852a4296"/>
    <p:sldId xmlns:r="http://schemas.openxmlformats.org/officeDocument/2006/relationships" id="260" r:id="Rd8a7fc263f8f434a"/>
    <p:sldId xmlns:r="http://schemas.openxmlformats.org/officeDocument/2006/relationships" id="261" r:id="R2b449433c94149c1"/>
    <p:sldId xmlns:r="http://schemas.openxmlformats.org/officeDocument/2006/relationships" id="262" r:id="R98f720aaa61043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7d4e26bb94bbd" /><Relationship Type="http://schemas.openxmlformats.org/officeDocument/2006/relationships/slide" Target="/ppt/slides/slide1.xml" Id="R2bab29caca704dfb" /><Relationship Type="http://schemas.openxmlformats.org/officeDocument/2006/relationships/slide" Target="/ppt/slides/slide2.xml" Id="Rf264d6b105d54183" /><Relationship Type="http://schemas.openxmlformats.org/officeDocument/2006/relationships/slide" Target="/ppt/slides/slide3.xml" Id="Rd53a77daae37496e" /><Relationship Type="http://schemas.openxmlformats.org/officeDocument/2006/relationships/slide" Target="/ppt/slides/slide4.xml" Id="R89e3ae5b852a4296" /><Relationship Type="http://schemas.openxmlformats.org/officeDocument/2006/relationships/slide" Target="/ppt/slides/slide5.xml" Id="Rd8a7fc263f8f434a" /><Relationship Type="http://schemas.openxmlformats.org/officeDocument/2006/relationships/slide" Target="/ppt/slides/slide6.xml" Id="R2b449433c94149c1" /><Relationship Type="http://schemas.openxmlformats.org/officeDocument/2006/relationships/slide" Target="/ppt/slides/slide7.xml" Id="R98f720aaa61043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3e7c0486247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2afb38ca44bbb" /><Relationship Type="http://schemas.openxmlformats.org/officeDocument/2006/relationships/theme" Target="/ppt/slideMasters/theme/theme1.xml" Id="Rd36b9aa923c443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62afb38ca44b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8f299c0fc46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c7f45ee3240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42108130c46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7ce186b6a40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b231151a34a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3f6973d6f44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d71da928e46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432 629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OPPEGAARD INGRID 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Sykehusveien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1474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829 045 362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