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11c39f947c49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eca9905e034829"/>
  </p:sldMasterIdLst>
  <p:sldIdLst>
    <p:sldId xmlns:r="http://schemas.openxmlformats.org/officeDocument/2006/relationships" id="256" r:id="R093176e11f864f04"/>
    <p:sldId xmlns:r="http://schemas.openxmlformats.org/officeDocument/2006/relationships" id="257" r:id="Re313afdab93847e4"/>
    <p:sldId xmlns:r="http://schemas.openxmlformats.org/officeDocument/2006/relationships" id="258" r:id="Rb8b5ab3c3ce94a3f"/>
    <p:sldId xmlns:r="http://schemas.openxmlformats.org/officeDocument/2006/relationships" id="259" r:id="R501c972867bc485f"/>
    <p:sldId xmlns:r="http://schemas.openxmlformats.org/officeDocument/2006/relationships" id="260" r:id="R5987284c886541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eca9905e034829" /><Relationship Type="http://schemas.openxmlformats.org/officeDocument/2006/relationships/slide" Target="/ppt/slides/slide1.xml" Id="R093176e11f864f04" /><Relationship Type="http://schemas.openxmlformats.org/officeDocument/2006/relationships/slide" Target="/ppt/slides/slide2.xml" Id="Re313afdab93847e4" /><Relationship Type="http://schemas.openxmlformats.org/officeDocument/2006/relationships/slide" Target="/ppt/slides/slide3.xml" Id="Rb8b5ab3c3ce94a3f" /><Relationship Type="http://schemas.openxmlformats.org/officeDocument/2006/relationships/slide" Target="/ppt/slides/slide4.xml" Id="R501c972867bc485f" /><Relationship Type="http://schemas.openxmlformats.org/officeDocument/2006/relationships/slide" Target="/ppt/slides/slide5.xml" Id="R5987284c886541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313dd049714b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bb0e711a3e4a13" /><Relationship Type="http://schemas.openxmlformats.org/officeDocument/2006/relationships/theme" Target="/ppt/slideMasters/theme/theme1.xml" Id="R5ce06668c84040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bb0e711a3e4a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bf73fa780442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c25e777c746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b67c969f647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d76ac92904e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decc651ee143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 NILSEN &amp; SØN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NILSEN &amp; SØN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830 004 432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NILSEN &amp; SØN AS</a:t>
            </a:r>
          </a:p>
        </p:txBody>
      </p:sp>
    </p:spTree>
  </p:cSld>
  <p:clrMapOvr>
    <a:masterClrMapping xmlns:a="http://schemas.openxmlformats.org/drawingml/2006/main"/>
  </p:clrMapOvr>
</p:sld>
</file>