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4ed4a0e86d4a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24074287934900"/>
  </p:sldMasterIdLst>
  <p:sldIdLst>
    <p:sldId xmlns:r="http://schemas.openxmlformats.org/officeDocument/2006/relationships" id="256" r:id="R342c5c384edf46f1"/>
    <p:sldId xmlns:r="http://schemas.openxmlformats.org/officeDocument/2006/relationships" id="257" r:id="Raaf8cf8c0c76465b"/>
    <p:sldId xmlns:r="http://schemas.openxmlformats.org/officeDocument/2006/relationships" id="258" r:id="R7b08c67e96664117"/>
    <p:sldId xmlns:r="http://schemas.openxmlformats.org/officeDocument/2006/relationships" id="259" r:id="Rcfa6dfa876a2497f"/>
    <p:sldId xmlns:r="http://schemas.openxmlformats.org/officeDocument/2006/relationships" id="260" r:id="Rd2651e4578d34ed8"/>
    <p:sldId xmlns:r="http://schemas.openxmlformats.org/officeDocument/2006/relationships" id="261" r:id="Rfed7156bb9904434"/>
    <p:sldId xmlns:r="http://schemas.openxmlformats.org/officeDocument/2006/relationships" id="262" r:id="R56f39583f9b846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24074287934900" /><Relationship Type="http://schemas.openxmlformats.org/officeDocument/2006/relationships/slide" Target="/ppt/slides/slide1.xml" Id="R342c5c384edf46f1" /><Relationship Type="http://schemas.openxmlformats.org/officeDocument/2006/relationships/slide" Target="/ppt/slides/slide2.xml" Id="Raaf8cf8c0c76465b" /><Relationship Type="http://schemas.openxmlformats.org/officeDocument/2006/relationships/slide" Target="/ppt/slides/slide3.xml" Id="R7b08c67e96664117" /><Relationship Type="http://schemas.openxmlformats.org/officeDocument/2006/relationships/slide" Target="/ppt/slides/slide4.xml" Id="Rcfa6dfa876a2497f" /><Relationship Type="http://schemas.openxmlformats.org/officeDocument/2006/relationships/slide" Target="/ppt/slides/slide5.xml" Id="Rd2651e4578d34ed8" /><Relationship Type="http://schemas.openxmlformats.org/officeDocument/2006/relationships/slide" Target="/ppt/slides/slide6.xml" Id="Rfed7156bb9904434" /><Relationship Type="http://schemas.openxmlformats.org/officeDocument/2006/relationships/slide" Target="/ppt/slides/slide7.xml" Id="R56f39583f9b846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d6139200b341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7ce38b4ea4827" /><Relationship Type="http://schemas.openxmlformats.org/officeDocument/2006/relationships/theme" Target="/ppt/slideMasters/theme/theme1.xml" Id="Rb98cf5d18e2441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67ce38b4ea48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ce98d448a47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697e75a3d4a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14093fb6fe48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9fb13b29b43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c43c4ff1fa41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af634dc9d43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8595be37343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ECONPARTNER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ECONPARTNER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83 555 750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28 510 972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22 568 723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1 294 174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39 179 912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ECONINVEST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Grundingen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43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post@econpartner.no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www.econpartner.no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831 087 692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ECONPARTNER AS</a:t>
            </a:r>
          </a:p>
        </p:txBody>
      </p:sp>
    </p:spTree>
  </p:cSld>
  <p:clrMapOvr>
    <a:masterClrMapping xmlns:a="http://schemas.openxmlformats.org/drawingml/2006/main"/>
  </p:clrMapOvr>
</p:sld>
</file>