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848f7d698140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22db2883164506"/>
  </p:sldMasterIdLst>
  <p:sldIdLst>
    <p:sldId xmlns:r="http://schemas.openxmlformats.org/officeDocument/2006/relationships" id="256" r:id="Re944e97e70a94641"/>
    <p:sldId xmlns:r="http://schemas.openxmlformats.org/officeDocument/2006/relationships" id="257" r:id="R1bff5e0540ab4e76"/>
    <p:sldId xmlns:r="http://schemas.openxmlformats.org/officeDocument/2006/relationships" id="258" r:id="R26700cb9383449d2"/>
    <p:sldId xmlns:r="http://schemas.openxmlformats.org/officeDocument/2006/relationships" id="259" r:id="R9bba9535e9c544d1"/>
    <p:sldId xmlns:r="http://schemas.openxmlformats.org/officeDocument/2006/relationships" id="260" r:id="R1c66a0bd6f1d4b6c"/>
    <p:sldId xmlns:r="http://schemas.openxmlformats.org/officeDocument/2006/relationships" id="261" r:id="Rdb4230f04d5a41ce"/>
    <p:sldId xmlns:r="http://schemas.openxmlformats.org/officeDocument/2006/relationships" id="262" r:id="R1f9e4b9a610d4f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22db2883164506" /><Relationship Type="http://schemas.openxmlformats.org/officeDocument/2006/relationships/slide" Target="/ppt/slides/slide1.xml" Id="Re944e97e70a94641" /><Relationship Type="http://schemas.openxmlformats.org/officeDocument/2006/relationships/slide" Target="/ppt/slides/slide2.xml" Id="R1bff5e0540ab4e76" /><Relationship Type="http://schemas.openxmlformats.org/officeDocument/2006/relationships/slide" Target="/ppt/slides/slide3.xml" Id="R26700cb9383449d2" /><Relationship Type="http://schemas.openxmlformats.org/officeDocument/2006/relationships/slide" Target="/ppt/slides/slide4.xml" Id="R9bba9535e9c544d1" /><Relationship Type="http://schemas.openxmlformats.org/officeDocument/2006/relationships/slide" Target="/ppt/slides/slide5.xml" Id="R1c66a0bd6f1d4b6c" /><Relationship Type="http://schemas.openxmlformats.org/officeDocument/2006/relationships/slide" Target="/ppt/slides/slide6.xml" Id="Rdb4230f04d5a41ce" /><Relationship Type="http://schemas.openxmlformats.org/officeDocument/2006/relationships/slide" Target="/ppt/slides/slide7.xml" Id="R1f9e4b9a610d4f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b7b82f630e41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e76ad10054196" /><Relationship Type="http://schemas.openxmlformats.org/officeDocument/2006/relationships/theme" Target="/ppt/slideMasters/theme/theme1.xml" Id="Rd003df5794714c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9e76ad100541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f02bee17346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9d7c4595f94f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617fb861d4e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f8a67fcc8245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56139cb7f34a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3dbe4918e42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5f18fcbc840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TTR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TTR INVESTMENTS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275 900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266 698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600 079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1 076 167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THERESE THORESEN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Hyggeveien 5G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831 701 862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