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1c427376f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d5a1a0d704175"/>
  </p:sldMasterIdLst>
  <p:sldIdLst>
    <p:sldId xmlns:r="http://schemas.openxmlformats.org/officeDocument/2006/relationships" id="256" r:id="Rcea29ce937244cc2"/>
    <p:sldId xmlns:r="http://schemas.openxmlformats.org/officeDocument/2006/relationships" id="257" r:id="R198a982c82af4ff0"/>
    <p:sldId xmlns:r="http://schemas.openxmlformats.org/officeDocument/2006/relationships" id="258" r:id="R2621a220e76143d2"/>
    <p:sldId xmlns:r="http://schemas.openxmlformats.org/officeDocument/2006/relationships" id="259" r:id="R9b69deea0fe146f6"/>
    <p:sldId xmlns:r="http://schemas.openxmlformats.org/officeDocument/2006/relationships" id="260" r:id="R02d154ac03ae4a32"/>
    <p:sldId xmlns:r="http://schemas.openxmlformats.org/officeDocument/2006/relationships" id="261" r:id="Rfc56677aeba2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d5a1a0d704175" /><Relationship Type="http://schemas.openxmlformats.org/officeDocument/2006/relationships/slide" Target="/ppt/slides/slide1.xml" Id="Rcea29ce937244cc2" /><Relationship Type="http://schemas.openxmlformats.org/officeDocument/2006/relationships/slide" Target="/ppt/slides/slide2.xml" Id="R198a982c82af4ff0" /><Relationship Type="http://schemas.openxmlformats.org/officeDocument/2006/relationships/slide" Target="/ppt/slides/slide3.xml" Id="R2621a220e76143d2" /><Relationship Type="http://schemas.openxmlformats.org/officeDocument/2006/relationships/slide" Target="/ppt/slides/slide4.xml" Id="R9b69deea0fe146f6" /><Relationship Type="http://schemas.openxmlformats.org/officeDocument/2006/relationships/slide" Target="/ppt/slides/slide5.xml" Id="R02d154ac03ae4a32" /><Relationship Type="http://schemas.openxmlformats.org/officeDocument/2006/relationships/slide" Target="/ppt/slides/slide6.xml" Id="Rfc56677aeba2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f9885165e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3c6d49804086" /><Relationship Type="http://schemas.openxmlformats.org/officeDocument/2006/relationships/theme" Target="/ppt/slideMasters/theme/theme1.xml" Id="Rd749be6be4b1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73c6d4980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9a06d26a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8e548232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e7fa7bd7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6021ebbc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5768b237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38356a5b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