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6f419acd4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535b29ac741ae"/>
  </p:sldMasterIdLst>
  <p:sldIdLst>
    <p:sldId xmlns:r="http://schemas.openxmlformats.org/officeDocument/2006/relationships" id="256" r:id="R8da507143b9440db"/>
    <p:sldId xmlns:r="http://schemas.openxmlformats.org/officeDocument/2006/relationships" id="257" r:id="Rb593050bfd4f477d"/>
    <p:sldId xmlns:r="http://schemas.openxmlformats.org/officeDocument/2006/relationships" id="258" r:id="R96d31d90b92d4535"/>
    <p:sldId xmlns:r="http://schemas.openxmlformats.org/officeDocument/2006/relationships" id="259" r:id="Rbcae6ec5a3fb4665"/>
    <p:sldId xmlns:r="http://schemas.openxmlformats.org/officeDocument/2006/relationships" id="260" r:id="Rc1a85faf36014813"/>
    <p:sldId xmlns:r="http://schemas.openxmlformats.org/officeDocument/2006/relationships" id="261" r:id="Rfdffa571be6d4449"/>
    <p:sldId xmlns:r="http://schemas.openxmlformats.org/officeDocument/2006/relationships" id="262" r:id="R3352a7c7cb20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535b29ac741ae" /><Relationship Type="http://schemas.openxmlformats.org/officeDocument/2006/relationships/slide" Target="/ppt/slides/slide1.xml" Id="R8da507143b9440db" /><Relationship Type="http://schemas.openxmlformats.org/officeDocument/2006/relationships/slide" Target="/ppt/slides/slide2.xml" Id="Rb593050bfd4f477d" /><Relationship Type="http://schemas.openxmlformats.org/officeDocument/2006/relationships/slide" Target="/ppt/slides/slide3.xml" Id="R96d31d90b92d4535" /><Relationship Type="http://schemas.openxmlformats.org/officeDocument/2006/relationships/slide" Target="/ppt/slides/slide4.xml" Id="Rbcae6ec5a3fb4665" /><Relationship Type="http://schemas.openxmlformats.org/officeDocument/2006/relationships/slide" Target="/ppt/slides/slide5.xml" Id="Rc1a85faf36014813" /><Relationship Type="http://schemas.openxmlformats.org/officeDocument/2006/relationships/slide" Target="/ppt/slides/slide6.xml" Id="Rfdffa571be6d4449" /><Relationship Type="http://schemas.openxmlformats.org/officeDocument/2006/relationships/slide" Target="/ppt/slides/slide7.xml" Id="R3352a7c7cb20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82fce52db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3d41fedc4825" /><Relationship Type="http://schemas.openxmlformats.org/officeDocument/2006/relationships/theme" Target="/ppt/slideMasters/theme/theme1.xml" Id="R5eb808aa0890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23d41fedc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6719f343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d35ecebd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59c3ea05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de71c43e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a0593e464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26854deb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cd34e501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