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fb6d09947d42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54ae5085144be1"/>
  </p:sldMasterIdLst>
  <p:sldIdLst>
    <p:sldId xmlns:r="http://schemas.openxmlformats.org/officeDocument/2006/relationships" id="256" r:id="R8747fc5ab68644e2"/>
    <p:sldId xmlns:r="http://schemas.openxmlformats.org/officeDocument/2006/relationships" id="257" r:id="Rf58d90622d3c40c3"/>
    <p:sldId xmlns:r="http://schemas.openxmlformats.org/officeDocument/2006/relationships" id="258" r:id="R586e18284244458b"/>
    <p:sldId xmlns:r="http://schemas.openxmlformats.org/officeDocument/2006/relationships" id="259" r:id="R72fbfdec0b234299"/>
    <p:sldId xmlns:r="http://schemas.openxmlformats.org/officeDocument/2006/relationships" id="260" r:id="Rd91c4167200b4e1f"/>
    <p:sldId xmlns:r="http://schemas.openxmlformats.org/officeDocument/2006/relationships" id="261" r:id="R84f4ccab7f9f42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54ae5085144be1" /><Relationship Type="http://schemas.openxmlformats.org/officeDocument/2006/relationships/slide" Target="/ppt/slides/slide1.xml" Id="R8747fc5ab68644e2" /><Relationship Type="http://schemas.openxmlformats.org/officeDocument/2006/relationships/slide" Target="/ppt/slides/slide2.xml" Id="Rf58d90622d3c40c3" /><Relationship Type="http://schemas.openxmlformats.org/officeDocument/2006/relationships/slide" Target="/ppt/slides/slide3.xml" Id="R586e18284244458b" /><Relationship Type="http://schemas.openxmlformats.org/officeDocument/2006/relationships/slide" Target="/ppt/slides/slide4.xml" Id="R72fbfdec0b234299" /><Relationship Type="http://schemas.openxmlformats.org/officeDocument/2006/relationships/slide" Target="/ppt/slides/slide5.xml" Id="Rd91c4167200b4e1f" /><Relationship Type="http://schemas.openxmlformats.org/officeDocument/2006/relationships/slide" Target="/ppt/slides/slide6.xml" Id="R84f4ccab7f9f42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266208b12943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58eccaeff4eba" /><Relationship Type="http://schemas.openxmlformats.org/officeDocument/2006/relationships/theme" Target="/ppt/slideMasters/theme/theme1.xml" Id="Rb4470354aa7c45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458eccaeff4e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70856b58446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ad97fee1644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1e921612f42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7b8994d814d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cf88ccaca4a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7732996d949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KAONI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Øie Nilsen, Kingos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831 755 512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