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063bbddea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a92876f1b4159"/>
  </p:sldMasterIdLst>
  <p:sldIdLst>
    <p:sldId xmlns:r="http://schemas.openxmlformats.org/officeDocument/2006/relationships" id="256" r:id="R6ada21b8cfd14174"/>
    <p:sldId xmlns:r="http://schemas.openxmlformats.org/officeDocument/2006/relationships" id="257" r:id="Rcd726c34e9824f22"/>
    <p:sldId xmlns:r="http://schemas.openxmlformats.org/officeDocument/2006/relationships" id="258" r:id="R7da0f85b72db4129"/>
    <p:sldId xmlns:r="http://schemas.openxmlformats.org/officeDocument/2006/relationships" id="259" r:id="R29625d394c7e454c"/>
    <p:sldId xmlns:r="http://schemas.openxmlformats.org/officeDocument/2006/relationships" id="260" r:id="R5d8cc437f04c430a"/>
    <p:sldId xmlns:r="http://schemas.openxmlformats.org/officeDocument/2006/relationships" id="261" r:id="R81ffc51721ce464a"/>
    <p:sldId xmlns:r="http://schemas.openxmlformats.org/officeDocument/2006/relationships" id="262" r:id="R02f8a6e8c42a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a92876f1b4159" /><Relationship Type="http://schemas.openxmlformats.org/officeDocument/2006/relationships/slide" Target="/ppt/slides/slide1.xml" Id="R6ada21b8cfd14174" /><Relationship Type="http://schemas.openxmlformats.org/officeDocument/2006/relationships/slide" Target="/ppt/slides/slide2.xml" Id="Rcd726c34e9824f22" /><Relationship Type="http://schemas.openxmlformats.org/officeDocument/2006/relationships/slide" Target="/ppt/slides/slide3.xml" Id="R7da0f85b72db4129" /><Relationship Type="http://schemas.openxmlformats.org/officeDocument/2006/relationships/slide" Target="/ppt/slides/slide4.xml" Id="R29625d394c7e454c" /><Relationship Type="http://schemas.openxmlformats.org/officeDocument/2006/relationships/slide" Target="/ppt/slides/slide5.xml" Id="R5d8cc437f04c430a" /><Relationship Type="http://schemas.openxmlformats.org/officeDocument/2006/relationships/slide" Target="/ppt/slides/slide6.xml" Id="R81ffc51721ce464a" /><Relationship Type="http://schemas.openxmlformats.org/officeDocument/2006/relationships/slide" Target="/ppt/slides/slide7.xml" Id="R02f8a6e8c42a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68d06f20d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fabe5faa4828" /><Relationship Type="http://schemas.openxmlformats.org/officeDocument/2006/relationships/theme" Target="/ppt/slideMasters/theme/theme1.xml" Id="R877656d3702d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dfabe5faa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93ec31ad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c10acfb8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e9fcabf2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0d03ef6c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14033df36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45f1762c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f41695da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