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9168f4f7e6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d2d4634f541f5"/>
  </p:sldMasterIdLst>
  <p:sldIdLst>
    <p:sldId xmlns:r="http://schemas.openxmlformats.org/officeDocument/2006/relationships" id="256" r:id="Rc1f2af59662e416a"/>
    <p:sldId xmlns:r="http://schemas.openxmlformats.org/officeDocument/2006/relationships" id="257" r:id="R2f47b258aba9427b"/>
    <p:sldId xmlns:r="http://schemas.openxmlformats.org/officeDocument/2006/relationships" id="258" r:id="Rbf6785675a9e4ae8"/>
    <p:sldId xmlns:r="http://schemas.openxmlformats.org/officeDocument/2006/relationships" id="259" r:id="R5ee09f34bf704f4b"/>
    <p:sldId xmlns:r="http://schemas.openxmlformats.org/officeDocument/2006/relationships" id="260" r:id="Rc75402bb83e64839"/>
    <p:sldId xmlns:r="http://schemas.openxmlformats.org/officeDocument/2006/relationships" id="261" r:id="R81f6b0fe8d6c4869"/>
    <p:sldId xmlns:r="http://schemas.openxmlformats.org/officeDocument/2006/relationships" id="262" r:id="R342c36f46584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d2d4634f541f5" /><Relationship Type="http://schemas.openxmlformats.org/officeDocument/2006/relationships/slide" Target="/ppt/slides/slide1.xml" Id="Rc1f2af59662e416a" /><Relationship Type="http://schemas.openxmlformats.org/officeDocument/2006/relationships/slide" Target="/ppt/slides/slide2.xml" Id="R2f47b258aba9427b" /><Relationship Type="http://schemas.openxmlformats.org/officeDocument/2006/relationships/slide" Target="/ppt/slides/slide3.xml" Id="Rbf6785675a9e4ae8" /><Relationship Type="http://schemas.openxmlformats.org/officeDocument/2006/relationships/slide" Target="/ppt/slides/slide4.xml" Id="R5ee09f34bf704f4b" /><Relationship Type="http://schemas.openxmlformats.org/officeDocument/2006/relationships/slide" Target="/ppt/slides/slide5.xml" Id="Rc75402bb83e64839" /><Relationship Type="http://schemas.openxmlformats.org/officeDocument/2006/relationships/slide" Target="/ppt/slides/slide6.xml" Id="R81f6b0fe8d6c4869" /><Relationship Type="http://schemas.openxmlformats.org/officeDocument/2006/relationships/slide" Target="/ppt/slides/slide7.xml" Id="R342c36f46584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8ac86393944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76be69df34e38" /><Relationship Type="http://schemas.openxmlformats.org/officeDocument/2006/relationships/theme" Target="/ppt/slideMasters/theme/theme1.xml" Id="Re7612821582d44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276be69df3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46ff9b7ce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705a8a72842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e6634e4d3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45a378b30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9c246531f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c5001bd3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17f56800d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