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240576834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7cc91a3fa43b8"/>
  </p:sldMasterIdLst>
  <p:sldIdLst>
    <p:sldId xmlns:r="http://schemas.openxmlformats.org/officeDocument/2006/relationships" id="256" r:id="R27562b425d764c95"/>
    <p:sldId xmlns:r="http://schemas.openxmlformats.org/officeDocument/2006/relationships" id="257" r:id="R2cc229c189224853"/>
    <p:sldId xmlns:r="http://schemas.openxmlformats.org/officeDocument/2006/relationships" id="258" r:id="R2a985d69a0fc4301"/>
    <p:sldId xmlns:r="http://schemas.openxmlformats.org/officeDocument/2006/relationships" id="259" r:id="Rac2005175a444c00"/>
    <p:sldId xmlns:r="http://schemas.openxmlformats.org/officeDocument/2006/relationships" id="260" r:id="R7e951bbcee654ce9"/>
    <p:sldId xmlns:r="http://schemas.openxmlformats.org/officeDocument/2006/relationships" id="261" r:id="R1a1daf42b429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7cc91a3fa43b8" /><Relationship Type="http://schemas.openxmlformats.org/officeDocument/2006/relationships/slide" Target="/ppt/slides/slide1.xml" Id="R27562b425d764c95" /><Relationship Type="http://schemas.openxmlformats.org/officeDocument/2006/relationships/slide" Target="/ppt/slides/slide2.xml" Id="R2cc229c189224853" /><Relationship Type="http://schemas.openxmlformats.org/officeDocument/2006/relationships/slide" Target="/ppt/slides/slide3.xml" Id="R2a985d69a0fc4301" /><Relationship Type="http://schemas.openxmlformats.org/officeDocument/2006/relationships/slide" Target="/ppt/slides/slide4.xml" Id="Rac2005175a444c00" /><Relationship Type="http://schemas.openxmlformats.org/officeDocument/2006/relationships/slide" Target="/ppt/slides/slide5.xml" Id="R7e951bbcee654ce9" /><Relationship Type="http://schemas.openxmlformats.org/officeDocument/2006/relationships/slide" Target="/ppt/slides/slide6.xml" Id="R1a1daf42b429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8b9febf4e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e527c9bc2444a" /><Relationship Type="http://schemas.openxmlformats.org/officeDocument/2006/relationships/theme" Target="/ppt/slideMasters/theme/theme1.xml" Id="Ra7dd2b0b7a5e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e527c9bc2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0349038f2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9eed010d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94075ab85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0ebec22e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8937d72a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96d6ff25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