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524a4ffc6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b167d01cf4908"/>
  </p:sldMasterIdLst>
  <p:sldIdLst>
    <p:sldId xmlns:r="http://schemas.openxmlformats.org/officeDocument/2006/relationships" id="256" r:id="Rd1f6b388be554bef"/>
    <p:sldId xmlns:r="http://schemas.openxmlformats.org/officeDocument/2006/relationships" id="257" r:id="R2ea28278d35c47d8"/>
    <p:sldId xmlns:r="http://schemas.openxmlformats.org/officeDocument/2006/relationships" id="258" r:id="R50f44c3b24b0499a"/>
    <p:sldId xmlns:r="http://schemas.openxmlformats.org/officeDocument/2006/relationships" id="259" r:id="R7f89fc5b57844d4e"/>
    <p:sldId xmlns:r="http://schemas.openxmlformats.org/officeDocument/2006/relationships" id="260" r:id="R6524bef0d4644e9e"/>
    <p:sldId xmlns:r="http://schemas.openxmlformats.org/officeDocument/2006/relationships" id="261" r:id="Rf774bdcf6c0744a1"/>
    <p:sldId xmlns:r="http://schemas.openxmlformats.org/officeDocument/2006/relationships" id="262" r:id="R47b317f5bd71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b167d01cf4908" /><Relationship Type="http://schemas.openxmlformats.org/officeDocument/2006/relationships/slide" Target="/ppt/slides/slide1.xml" Id="Rd1f6b388be554bef" /><Relationship Type="http://schemas.openxmlformats.org/officeDocument/2006/relationships/slide" Target="/ppt/slides/slide2.xml" Id="R2ea28278d35c47d8" /><Relationship Type="http://schemas.openxmlformats.org/officeDocument/2006/relationships/slide" Target="/ppt/slides/slide3.xml" Id="R50f44c3b24b0499a" /><Relationship Type="http://schemas.openxmlformats.org/officeDocument/2006/relationships/slide" Target="/ppt/slides/slide4.xml" Id="R7f89fc5b57844d4e" /><Relationship Type="http://schemas.openxmlformats.org/officeDocument/2006/relationships/slide" Target="/ppt/slides/slide5.xml" Id="R6524bef0d4644e9e" /><Relationship Type="http://schemas.openxmlformats.org/officeDocument/2006/relationships/slide" Target="/ppt/slides/slide6.xml" Id="Rf774bdcf6c0744a1" /><Relationship Type="http://schemas.openxmlformats.org/officeDocument/2006/relationships/slide" Target="/ppt/slides/slide7.xml" Id="R47b317f5bd71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b1a86b85e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f8ef233964d14" /><Relationship Type="http://schemas.openxmlformats.org/officeDocument/2006/relationships/theme" Target="/ppt/slideMasters/theme/theme1.xml" Id="R302d4f831115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f8ef23396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d752b7d6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05cd3c43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605f7c08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a167e701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cda381a3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8f122c46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44af29c53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