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4272a0687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f4f5da487452e"/>
  </p:sldMasterIdLst>
  <p:sldIdLst>
    <p:sldId xmlns:r="http://schemas.openxmlformats.org/officeDocument/2006/relationships" id="256" r:id="R78dfee794aaf4daa"/>
    <p:sldId xmlns:r="http://schemas.openxmlformats.org/officeDocument/2006/relationships" id="257" r:id="R095cff20e60d4007"/>
    <p:sldId xmlns:r="http://schemas.openxmlformats.org/officeDocument/2006/relationships" id="258" r:id="R2804892a0ade47f0"/>
    <p:sldId xmlns:r="http://schemas.openxmlformats.org/officeDocument/2006/relationships" id="259" r:id="R813db6bbbd934010"/>
    <p:sldId xmlns:r="http://schemas.openxmlformats.org/officeDocument/2006/relationships" id="260" r:id="Rc0f595471c0240b7"/>
    <p:sldId xmlns:r="http://schemas.openxmlformats.org/officeDocument/2006/relationships" id="261" r:id="Reaaee22aa88c426f"/>
    <p:sldId xmlns:r="http://schemas.openxmlformats.org/officeDocument/2006/relationships" id="262" r:id="Rf49372b77b1b4d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f4f5da487452e" /><Relationship Type="http://schemas.openxmlformats.org/officeDocument/2006/relationships/slide" Target="/ppt/slides/slide1.xml" Id="R78dfee794aaf4daa" /><Relationship Type="http://schemas.openxmlformats.org/officeDocument/2006/relationships/slide" Target="/ppt/slides/slide2.xml" Id="R095cff20e60d4007" /><Relationship Type="http://schemas.openxmlformats.org/officeDocument/2006/relationships/slide" Target="/ppt/slides/slide3.xml" Id="R2804892a0ade47f0" /><Relationship Type="http://schemas.openxmlformats.org/officeDocument/2006/relationships/slide" Target="/ppt/slides/slide4.xml" Id="R813db6bbbd934010" /><Relationship Type="http://schemas.openxmlformats.org/officeDocument/2006/relationships/slide" Target="/ppt/slides/slide5.xml" Id="Rc0f595471c0240b7" /><Relationship Type="http://schemas.openxmlformats.org/officeDocument/2006/relationships/slide" Target="/ppt/slides/slide6.xml" Id="Reaaee22aa88c426f" /><Relationship Type="http://schemas.openxmlformats.org/officeDocument/2006/relationships/slide" Target="/ppt/slides/slide7.xml" Id="Rf49372b77b1b4d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1a316b5a8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2e41d0d994555" /><Relationship Type="http://schemas.openxmlformats.org/officeDocument/2006/relationships/theme" Target="/ppt/slideMasters/theme/theme1.xml" Id="R32b34a6e469444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2e41d0d99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53075c71c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fe4f5425e48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8610779644c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a1695c87e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8cea3daac49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38a050a3a43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c5b14b61c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IMBE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MARIE BERLAND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Tårnfalkveien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834 989 832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 AS</a:t>
            </a:r>
          </a:p>
        </p:txBody>
      </p:sp>
    </p:spTree>
  </p:cSld>
  <p:clrMapOvr>
    <a:masterClrMapping xmlns:a="http://schemas.openxmlformats.org/drawingml/2006/main"/>
  </p:clrMapOvr>
</p:sld>
</file>