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0423e108248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c8ceed35a1425f"/>
  </p:sldMasterIdLst>
  <p:sldIdLst>
    <p:sldId xmlns:r="http://schemas.openxmlformats.org/officeDocument/2006/relationships" id="256" r:id="R704f118e3df74bdf"/>
    <p:sldId xmlns:r="http://schemas.openxmlformats.org/officeDocument/2006/relationships" id="257" r:id="R607c42b936b7478c"/>
    <p:sldId xmlns:r="http://schemas.openxmlformats.org/officeDocument/2006/relationships" id="258" r:id="R0cfd0c0872914ae5"/>
    <p:sldId xmlns:r="http://schemas.openxmlformats.org/officeDocument/2006/relationships" id="259" r:id="R7a1f876d6e304425"/>
    <p:sldId xmlns:r="http://schemas.openxmlformats.org/officeDocument/2006/relationships" id="260" r:id="R06411f822e39428b"/>
    <p:sldId xmlns:r="http://schemas.openxmlformats.org/officeDocument/2006/relationships" id="261" r:id="R710a80a8ce1a46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8ceed35a1425f" /><Relationship Type="http://schemas.openxmlformats.org/officeDocument/2006/relationships/slide" Target="/ppt/slides/slide1.xml" Id="R704f118e3df74bdf" /><Relationship Type="http://schemas.openxmlformats.org/officeDocument/2006/relationships/slide" Target="/ppt/slides/slide2.xml" Id="R607c42b936b7478c" /><Relationship Type="http://schemas.openxmlformats.org/officeDocument/2006/relationships/slide" Target="/ppt/slides/slide3.xml" Id="R0cfd0c0872914ae5" /><Relationship Type="http://schemas.openxmlformats.org/officeDocument/2006/relationships/slide" Target="/ppt/slides/slide4.xml" Id="R7a1f876d6e304425" /><Relationship Type="http://schemas.openxmlformats.org/officeDocument/2006/relationships/slide" Target="/ppt/slides/slide5.xml" Id="R06411f822e39428b" /><Relationship Type="http://schemas.openxmlformats.org/officeDocument/2006/relationships/slide" Target="/ppt/slides/slide6.xml" Id="R710a80a8ce1a46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a1f431d63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50272d567480b" /><Relationship Type="http://schemas.openxmlformats.org/officeDocument/2006/relationships/theme" Target="/ppt/slideMasters/theme/theme1.xml" Id="Rbac4c5247c42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50272d567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358aef926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1f482e37f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e133d884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f37effac4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a5be3689047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db8e0aa542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