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8a82ce69f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e5ea2d6ac4ce0"/>
  </p:sldMasterIdLst>
  <p:sldIdLst>
    <p:sldId xmlns:r="http://schemas.openxmlformats.org/officeDocument/2006/relationships" id="256" r:id="R4ac32497b8b24dc2"/>
    <p:sldId xmlns:r="http://schemas.openxmlformats.org/officeDocument/2006/relationships" id="257" r:id="R82fe683508154455"/>
    <p:sldId xmlns:r="http://schemas.openxmlformats.org/officeDocument/2006/relationships" id="258" r:id="Re8bc736308274050"/>
    <p:sldId xmlns:r="http://schemas.openxmlformats.org/officeDocument/2006/relationships" id="259" r:id="Re683f2876f27423e"/>
    <p:sldId xmlns:r="http://schemas.openxmlformats.org/officeDocument/2006/relationships" id="260" r:id="Rf2e852caec754e1a"/>
    <p:sldId xmlns:r="http://schemas.openxmlformats.org/officeDocument/2006/relationships" id="261" r:id="R582cc66062ed4ab9"/>
    <p:sldId xmlns:r="http://schemas.openxmlformats.org/officeDocument/2006/relationships" id="262" r:id="R1149376f636d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e5ea2d6ac4ce0" /><Relationship Type="http://schemas.openxmlformats.org/officeDocument/2006/relationships/slide" Target="/ppt/slides/slide1.xml" Id="R4ac32497b8b24dc2" /><Relationship Type="http://schemas.openxmlformats.org/officeDocument/2006/relationships/slide" Target="/ppt/slides/slide2.xml" Id="R82fe683508154455" /><Relationship Type="http://schemas.openxmlformats.org/officeDocument/2006/relationships/slide" Target="/ppt/slides/slide3.xml" Id="Re8bc736308274050" /><Relationship Type="http://schemas.openxmlformats.org/officeDocument/2006/relationships/slide" Target="/ppt/slides/slide4.xml" Id="Re683f2876f27423e" /><Relationship Type="http://schemas.openxmlformats.org/officeDocument/2006/relationships/slide" Target="/ppt/slides/slide5.xml" Id="Rf2e852caec754e1a" /><Relationship Type="http://schemas.openxmlformats.org/officeDocument/2006/relationships/slide" Target="/ppt/slides/slide6.xml" Id="R582cc66062ed4ab9" /><Relationship Type="http://schemas.openxmlformats.org/officeDocument/2006/relationships/slide" Target="/ppt/slides/slide7.xml" Id="R1149376f636d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0dc078dfa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562489c5f43b2" /><Relationship Type="http://schemas.openxmlformats.org/officeDocument/2006/relationships/theme" Target="/ppt/slideMasters/theme/theme1.xml" Id="R5a6f8a0518ba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562489c5f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844be95e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002c36e9e43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ff7c93895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06eaf652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a00306aa0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40184aa4a4d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5aea2f86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ØKONOMI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2 224 428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