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4180b0f9e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ec6d2edc84533"/>
  </p:sldMasterIdLst>
  <p:sldIdLst>
    <p:sldId xmlns:r="http://schemas.openxmlformats.org/officeDocument/2006/relationships" id="256" r:id="R6aa7f5e162cd45f3"/>
    <p:sldId xmlns:r="http://schemas.openxmlformats.org/officeDocument/2006/relationships" id="257" r:id="R379f7e8f17984958"/>
    <p:sldId xmlns:r="http://schemas.openxmlformats.org/officeDocument/2006/relationships" id="258" r:id="R310343058c6a42f9"/>
    <p:sldId xmlns:r="http://schemas.openxmlformats.org/officeDocument/2006/relationships" id="259" r:id="R90d7401d9fb24de5"/>
    <p:sldId xmlns:r="http://schemas.openxmlformats.org/officeDocument/2006/relationships" id="260" r:id="Re1ceb90f4bc646f7"/>
    <p:sldId xmlns:r="http://schemas.openxmlformats.org/officeDocument/2006/relationships" id="261" r:id="Ra7d9e5cf5a1b4b92"/>
    <p:sldId xmlns:r="http://schemas.openxmlformats.org/officeDocument/2006/relationships" id="262" r:id="R486e840044a4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ec6d2edc84533" /><Relationship Type="http://schemas.openxmlformats.org/officeDocument/2006/relationships/slide" Target="/ppt/slides/slide1.xml" Id="R6aa7f5e162cd45f3" /><Relationship Type="http://schemas.openxmlformats.org/officeDocument/2006/relationships/slide" Target="/ppt/slides/slide2.xml" Id="R379f7e8f17984958" /><Relationship Type="http://schemas.openxmlformats.org/officeDocument/2006/relationships/slide" Target="/ppt/slides/slide3.xml" Id="R310343058c6a42f9" /><Relationship Type="http://schemas.openxmlformats.org/officeDocument/2006/relationships/slide" Target="/ppt/slides/slide4.xml" Id="R90d7401d9fb24de5" /><Relationship Type="http://schemas.openxmlformats.org/officeDocument/2006/relationships/slide" Target="/ppt/slides/slide5.xml" Id="Re1ceb90f4bc646f7" /><Relationship Type="http://schemas.openxmlformats.org/officeDocument/2006/relationships/slide" Target="/ppt/slides/slide6.xml" Id="Ra7d9e5cf5a1b4b92" /><Relationship Type="http://schemas.openxmlformats.org/officeDocument/2006/relationships/slide" Target="/ppt/slides/slide7.xml" Id="R486e840044a4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040519e134f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e0753507c4579" /><Relationship Type="http://schemas.openxmlformats.org/officeDocument/2006/relationships/theme" Target="/ppt/slideMasters/theme/theme1.xml" Id="R18729a87283d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e0753507c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0685f0a6b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caafe0a77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52d1fad0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b4d35ad2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f1b1b1d00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3fc21b7ff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effee0046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869 852 000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890 826 000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2 599 165 000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HOLDING AS</a:t>
            </a:r>
          </a:p>
        </p:txBody>
      </p:sp>
    </p:spTree>
  </p:cSld>
  <p:clrMapOvr>
    <a:masterClrMapping xmlns:a="http://schemas.openxmlformats.org/drawingml/2006/main"/>
  </p:clrMapOvr>
</p:sld>
</file>