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a6e569c1154c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72b92f708347d7"/>
  </p:sldMasterIdLst>
  <p:sldIdLst>
    <p:sldId xmlns:r="http://schemas.openxmlformats.org/officeDocument/2006/relationships" id="256" r:id="R267ff460a1814bdd"/>
    <p:sldId xmlns:r="http://schemas.openxmlformats.org/officeDocument/2006/relationships" id="257" r:id="R8e240c2e061b4a4f"/>
    <p:sldId xmlns:r="http://schemas.openxmlformats.org/officeDocument/2006/relationships" id="258" r:id="R0273050033ad4d9c"/>
    <p:sldId xmlns:r="http://schemas.openxmlformats.org/officeDocument/2006/relationships" id="259" r:id="Re46d0726f4c84104"/>
    <p:sldId xmlns:r="http://schemas.openxmlformats.org/officeDocument/2006/relationships" id="260" r:id="Rb2ba8473dd7c4231"/>
    <p:sldId xmlns:r="http://schemas.openxmlformats.org/officeDocument/2006/relationships" id="261" r:id="R2a97214ee3754697"/>
    <p:sldId xmlns:r="http://schemas.openxmlformats.org/officeDocument/2006/relationships" id="262" r:id="R8c45c24f091f46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2b92f708347d7" /><Relationship Type="http://schemas.openxmlformats.org/officeDocument/2006/relationships/slide" Target="/ppt/slides/slide1.xml" Id="R267ff460a1814bdd" /><Relationship Type="http://schemas.openxmlformats.org/officeDocument/2006/relationships/slide" Target="/ppt/slides/slide2.xml" Id="R8e240c2e061b4a4f" /><Relationship Type="http://schemas.openxmlformats.org/officeDocument/2006/relationships/slide" Target="/ppt/slides/slide3.xml" Id="R0273050033ad4d9c" /><Relationship Type="http://schemas.openxmlformats.org/officeDocument/2006/relationships/slide" Target="/ppt/slides/slide4.xml" Id="Re46d0726f4c84104" /><Relationship Type="http://schemas.openxmlformats.org/officeDocument/2006/relationships/slide" Target="/ppt/slides/slide5.xml" Id="Rb2ba8473dd7c4231" /><Relationship Type="http://schemas.openxmlformats.org/officeDocument/2006/relationships/slide" Target="/ppt/slides/slide6.xml" Id="R2a97214ee3754697" /><Relationship Type="http://schemas.openxmlformats.org/officeDocument/2006/relationships/slide" Target="/ppt/slides/slide7.xml" Id="R8c45c24f091f46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8075a85db45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d74598a2a44fa" /><Relationship Type="http://schemas.openxmlformats.org/officeDocument/2006/relationships/theme" Target="/ppt/slideMasters/theme/theme1.xml" Id="R8f115b1469a24e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5d74598a2a44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a67aed6c24d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790865b3341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2dd9f97284d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9afae35ab45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d5d283ec041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0f345fea041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03b36f28745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OAG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OAG INVEST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511 205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ANDREAS GJØSUND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Kongeveien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835 806 782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