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01e80b352f43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5c2ad63d0945b9"/>
  </p:sldMasterIdLst>
  <p:sldIdLst>
    <p:sldId xmlns:r="http://schemas.openxmlformats.org/officeDocument/2006/relationships" id="256" r:id="Rb6de9770bfb14f5a"/>
    <p:sldId xmlns:r="http://schemas.openxmlformats.org/officeDocument/2006/relationships" id="257" r:id="Rba8663d8cbfe44d1"/>
    <p:sldId xmlns:r="http://schemas.openxmlformats.org/officeDocument/2006/relationships" id="258" r:id="Rc3616f40465146ba"/>
    <p:sldId xmlns:r="http://schemas.openxmlformats.org/officeDocument/2006/relationships" id="259" r:id="R8f3d4fbcf7c749c4"/>
    <p:sldId xmlns:r="http://schemas.openxmlformats.org/officeDocument/2006/relationships" id="260" r:id="R6e11c6a4a86441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5c2ad63d0945b9" /><Relationship Type="http://schemas.openxmlformats.org/officeDocument/2006/relationships/slide" Target="/ppt/slides/slide1.xml" Id="Rb6de9770bfb14f5a" /><Relationship Type="http://schemas.openxmlformats.org/officeDocument/2006/relationships/slide" Target="/ppt/slides/slide2.xml" Id="Rba8663d8cbfe44d1" /><Relationship Type="http://schemas.openxmlformats.org/officeDocument/2006/relationships/slide" Target="/ppt/slides/slide3.xml" Id="Rc3616f40465146ba" /><Relationship Type="http://schemas.openxmlformats.org/officeDocument/2006/relationships/slide" Target="/ppt/slides/slide4.xml" Id="R8f3d4fbcf7c749c4" /><Relationship Type="http://schemas.openxmlformats.org/officeDocument/2006/relationships/slide" Target="/ppt/slides/slide5.xml" Id="R6e11c6a4a86441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c7a709187944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b8b1965a04e6a" /><Relationship Type="http://schemas.openxmlformats.org/officeDocument/2006/relationships/theme" Target="/ppt/slideMasters/theme/theme1.xml" Id="R0806bc84389a4b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0b8b1965a04e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c18bce88447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8172bd19144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0600a360640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660fc706448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7e45127f141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PKF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PKF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Sandakerveien 114A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837 084 962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NORGE AS</a:t>
            </a:r>
          </a:p>
        </p:txBody>
      </p:sp>
    </p:spTree>
  </p:cSld>
  <p:clrMapOvr>
    <a:masterClrMapping xmlns:a="http://schemas.openxmlformats.org/drawingml/2006/main"/>
  </p:clrMapOvr>
</p:sld>
</file>