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4b447a8f5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66cb1281045fa"/>
  </p:sldMasterIdLst>
  <p:sldIdLst>
    <p:sldId xmlns:r="http://schemas.openxmlformats.org/officeDocument/2006/relationships" id="256" r:id="R84c4c6105ae84f24"/>
    <p:sldId xmlns:r="http://schemas.openxmlformats.org/officeDocument/2006/relationships" id="257" r:id="R0c6f850995fb405d"/>
    <p:sldId xmlns:r="http://schemas.openxmlformats.org/officeDocument/2006/relationships" id="258" r:id="Rc1f4423d03814a03"/>
    <p:sldId xmlns:r="http://schemas.openxmlformats.org/officeDocument/2006/relationships" id="259" r:id="R5eff915ee749451f"/>
    <p:sldId xmlns:r="http://schemas.openxmlformats.org/officeDocument/2006/relationships" id="260" r:id="R6ab8760add9b409e"/>
    <p:sldId xmlns:r="http://schemas.openxmlformats.org/officeDocument/2006/relationships" id="261" r:id="Rd30e3c3886b8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66cb1281045fa" /><Relationship Type="http://schemas.openxmlformats.org/officeDocument/2006/relationships/slide" Target="/ppt/slides/slide1.xml" Id="R84c4c6105ae84f24" /><Relationship Type="http://schemas.openxmlformats.org/officeDocument/2006/relationships/slide" Target="/ppt/slides/slide2.xml" Id="R0c6f850995fb405d" /><Relationship Type="http://schemas.openxmlformats.org/officeDocument/2006/relationships/slide" Target="/ppt/slides/slide3.xml" Id="Rc1f4423d03814a03" /><Relationship Type="http://schemas.openxmlformats.org/officeDocument/2006/relationships/slide" Target="/ppt/slides/slide4.xml" Id="R5eff915ee749451f" /><Relationship Type="http://schemas.openxmlformats.org/officeDocument/2006/relationships/slide" Target="/ppt/slides/slide5.xml" Id="R6ab8760add9b409e" /><Relationship Type="http://schemas.openxmlformats.org/officeDocument/2006/relationships/slide" Target="/ppt/slides/slide6.xml" Id="Rd30e3c3886b8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08553af45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2ddc117b74447" /><Relationship Type="http://schemas.openxmlformats.org/officeDocument/2006/relationships/theme" Target="/ppt/slideMasters/theme/theme1.xml" Id="R539f9feea35f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2ddc117b7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0f836669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f1272828b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a82d8c14d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c54bb728e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60a0c509d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b9796efa1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