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33915dd40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a3703a2af44da3"/>
  </p:sldMasterIdLst>
  <p:sldIdLst>
    <p:sldId xmlns:r="http://schemas.openxmlformats.org/officeDocument/2006/relationships" id="256" r:id="R64fb645beeec47dc"/>
    <p:sldId xmlns:r="http://schemas.openxmlformats.org/officeDocument/2006/relationships" id="257" r:id="Rf712743abc3f4c26"/>
    <p:sldId xmlns:r="http://schemas.openxmlformats.org/officeDocument/2006/relationships" id="258" r:id="Rf007ecc35b8d431e"/>
    <p:sldId xmlns:r="http://schemas.openxmlformats.org/officeDocument/2006/relationships" id="259" r:id="Ra9033ea5688d4714"/>
    <p:sldId xmlns:r="http://schemas.openxmlformats.org/officeDocument/2006/relationships" id="260" r:id="Rb6a16bd874264178"/>
    <p:sldId xmlns:r="http://schemas.openxmlformats.org/officeDocument/2006/relationships" id="261" r:id="R2ac63cd3ce39428c"/>
    <p:sldId xmlns:r="http://schemas.openxmlformats.org/officeDocument/2006/relationships" id="262" r:id="R51c6152d1cba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3703a2af44da3" /><Relationship Type="http://schemas.openxmlformats.org/officeDocument/2006/relationships/slide" Target="/ppt/slides/slide1.xml" Id="R64fb645beeec47dc" /><Relationship Type="http://schemas.openxmlformats.org/officeDocument/2006/relationships/slide" Target="/ppt/slides/slide2.xml" Id="Rf712743abc3f4c26" /><Relationship Type="http://schemas.openxmlformats.org/officeDocument/2006/relationships/slide" Target="/ppt/slides/slide3.xml" Id="Rf007ecc35b8d431e" /><Relationship Type="http://schemas.openxmlformats.org/officeDocument/2006/relationships/slide" Target="/ppt/slides/slide4.xml" Id="Ra9033ea5688d4714" /><Relationship Type="http://schemas.openxmlformats.org/officeDocument/2006/relationships/slide" Target="/ppt/slides/slide5.xml" Id="Rb6a16bd874264178" /><Relationship Type="http://schemas.openxmlformats.org/officeDocument/2006/relationships/slide" Target="/ppt/slides/slide6.xml" Id="R2ac63cd3ce39428c" /><Relationship Type="http://schemas.openxmlformats.org/officeDocument/2006/relationships/slide" Target="/ppt/slides/slide7.xml" Id="R51c6152d1cba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83b84a1ec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e1b38cd8341f5" /><Relationship Type="http://schemas.openxmlformats.org/officeDocument/2006/relationships/theme" Target="/ppt/slideMasters/theme/theme1.xml" Id="R6b779eabd5904e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e1b38cd83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d9e32cb2f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7254043f749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b5569ad73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4b0e5cda3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9f0a9a5e842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d539e4d2f42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6b3ccecdc49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AJOUR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AJOUR REGNSKAP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5 559 109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2 262 069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ROTEVATN BODIL MOLVIK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42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840 880 192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