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8dfd19e57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c0bca0a7c4122"/>
  </p:sldMasterIdLst>
  <p:sldIdLst>
    <p:sldId xmlns:r="http://schemas.openxmlformats.org/officeDocument/2006/relationships" id="256" r:id="R2662234ed9a64aaa"/>
    <p:sldId xmlns:r="http://schemas.openxmlformats.org/officeDocument/2006/relationships" id="257" r:id="R12bb44a1b05d4d7a"/>
    <p:sldId xmlns:r="http://schemas.openxmlformats.org/officeDocument/2006/relationships" id="258" r:id="Rc1a2ab9d9bb14e35"/>
    <p:sldId xmlns:r="http://schemas.openxmlformats.org/officeDocument/2006/relationships" id="259" r:id="R6be1874a66ec4429"/>
    <p:sldId xmlns:r="http://schemas.openxmlformats.org/officeDocument/2006/relationships" id="260" r:id="Rd13c434875fa467b"/>
    <p:sldId xmlns:r="http://schemas.openxmlformats.org/officeDocument/2006/relationships" id="261" r:id="Ra4871c979a514dce"/>
    <p:sldId xmlns:r="http://schemas.openxmlformats.org/officeDocument/2006/relationships" id="262" r:id="Reaeb075cb52c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c0bca0a7c4122" /><Relationship Type="http://schemas.openxmlformats.org/officeDocument/2006/relationships/slide" Target="/ppt/slides/slide1.xml" Id="R2662234ed9a64aaa" /><Relationship Type="http://schemas.openxmlformats.org/officeDocument/2006/relationships/slide" Target="/ppt/slides/slide2.xml" Id="R12bb44a1b05d4d7a" /><Relationship Type="http://schemas.openxmlformats.org/officeDocument/2006/relationships/slide" Target="/ppt/slides/slide3.xml" Id="Rc1a2ab9d9bb14e35" /><Relationship Type="http://schemas.openxmlformats.org/officeDocument/2006/relationships/slide" Target="/ppt/slides/slide4.xml" Id="R6be1874a66ec4429" /><Relationship Type="http://schemas.openxmlformats.org/officeDocument/2006/relationships/slide" Target="/ppt/slides/slide5.xml" Id="Rd13c434875fa467b" /><Relationship Type="http://schemas.openxmlformats.org/officeDocument/2006/relationships/slide" Target="/ppt/slides/slide6.xml" Id="Ra4871c979a514dce" /><Relationship Type="http://schemas.openxmlformats.org/officeDocument/2006/relationships/slide" Target="/ppt/slides/slide7.xml" Id="Reaeb075cb52c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4f34cd88c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bcfc1e5a46f6" /><Relationship Type="http://schemas.openxmlformats.org/officeDocument/2006/relationships/theme" Target="/ppt/slideMasters/theme/theme1.xml" Id="Red31c8083f4f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fbcfc1e5a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aa8ad31f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642121da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f25ed7cb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8e3f2c5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08b22665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b071ff7f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cfa61adc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