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4f3b53400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71195ec964969"/>
  </p:sldMasterIdLst>
  <p:sldIdLst>
    <p:sldId xmlns:r="http://schemas.openxmlformats.org/officeDocument/2006/relationships" id="256" r:id="R589df1a1249648de"/>
    <p:sldId xmlns:r="http://schemas.openxmlformats.org/officeDocument/2006/relationships" id="257" r:id="R2b4d87d2cc3b4e1f"/>
    <p:sldId xmlns:r="http://schemas.openxmlformats.org/officeDocument/2006/relationships" id="258" r:id="Rfd90be00700748ab"/>
    <p:sldId xmlns:r="http://schemas.openxmlformats.org/officeDocument/2006/relationships" id="259" r:id="R1fef58a659914a77"/>
    <p:sldId xmlns:r="http://schemas.openxmlformats.org/officeDocument/2006/relationships" id="260" r:id="R46464c0636114f21"/>
    <p:sldId xmlns:r="http://schemas.openxmlformats.org/officeDocument/2006/relationships" id="261" r:id="Rf8fa0a3cb9f640a5"/>
    <p:sldId xmlns:r="http://schemas.openxmlformats.org/officeDocument/2006/relationships" id="262" r:id="Rbab09e0ea14f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71195ec964969" /><Relationship Type="http://schemas.openxmlformats.org/officeDocument/2006/relationships/slide" Target="/ppt/slides/slide1.xml" Id="R589df1a1249648de" /><Relationship Type="http://schemas.openxmlformats.org/officeDocument/2006/relationships/slide" Target="/ppt/slides/slide2.xml" Id="R2b4d87d2cc3b4e1f" /><Relationship Type="http://schemas.openxmlformats.org/officeDocument/2006/relationships/slide" Target="/ppt/slides/slide3.xml" Id="Rfd90be00700748ab" /><Relationship Type="http://schemas.openxmlformats.org/officeDocument/2006/relationships/slide" Target="/ppt/slides/slide4.xml" Id="R1fef58a659914a77" /><Relationship Type="http://schemas.openxmlformats.org/officeDocument/2006/relationships/slide" Target="/ppt/slides/slide5.xml" Id="R46464c0636114f21" /><Relationship Type="http://schemas.openxmlformats.org/officeDocument/2006/relationships/slide" Target="/ppt/slides/slide6.xml" Id="Rf8fa0a3cb9f640a5" /><Relationship Type="http://schemas.openxmlformats.org/officeDocument/2006/relationships/slide" Target="/ppt/slides/slide7.xml" Id="Rbab09e0ea14f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a7a49cc7b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a16c09b74fb5" /><Relationship Type="http://schemas.openxmlformats.org/officeDocument/2006/relationships/theme" Target="/ppt/slideMasters/theme/theme1.xml" Id="Rff250678a3fc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aa16c09b7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8f332b61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535c1582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edadfc19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0dacb1f05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5692eb6f9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d3dbc163d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6e7cb8bc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TØRNBY DAG OTTO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OLE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AASUM HANNE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