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65248a585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e87601b4247e0"/>
  </p:sldMasterIdLst>
  <p:sldIdLst>
    <p:sldId xmlns:r="http://schemas.openxmlformats.org/officeDocument/2006/relationships" id="256" r:id="R8bf892a405734965"/>
    <p:sldId xmlns:r="http://schemas.openxmlformats.org/officeDocument/2006/relationships" id="257" r:id="Rea96f66c179d4d5c"/>
    <p:sldId xmlns:r="http://schemas.openxmlformats.org/officeDocument/2006/relationships" id="258" r:id="R5d2c7641673448fb"/>
    <p:sldId xmlns:r="http://schemas.openxmlformats.org/officeDocument/2006/relationships" id="259" r:id="Rf59be1e4f95546f1"/>
    <p:sldId xmlns:r="http://schemas.openxmlformats.org/officeDocument/2006/relationships" id="260" r:id="R9dcbaafb4558496e"/>
    <p:sldId xmlns:r="http://schemas.openxmlformats.org/officeDocument/2006/relationships" id="261" r:id="R3740f306a84f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e87601b4247e0" /><Relationship Type="http://schemas.openxmlformats.org/officeDocument/2006/relationships/slide" Target="/ppt/slides/slide1.xml" Id="R8bf892a405734965" /><Relationship Type="http://schemas.openxmlformats.org/officeDocument/2006/relationships/slide" Target="/ppt/slides/slide2.xml" Id="Rea96f66c179d4d5c" /><Relationship Type="http://schemas.openxmlformats.org/officeDocument/2006/relationships/slide" Target="/ppt/slides/slide3.xml" Id="R5d2c7641673448fb" /><Relationship Type="http://schemas.openxmlformats.org/officeDocument/2006/relationships/slide" Target="/ppt/slides/slide4.xml" Id="Rf59be1e4f95546f1" /><Relationship Type="http://schemas.openxmlformats.org/officeDocument/2006/relationships/slide" Target="/ppt/slides/slide5.xml" Id="R9dcbaafb4558496e" /><Relationship Type="http://schemas.openxmlformats.org/officeDocument/2006/relationships/slide" Target="/ppt/slides/slide6.xml" Id="R3740f306a84f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4c317427d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d3bfc74142dc" /><Relationship Type="http://schemas.openxmlformats.org/officeDocument/2006/relationships/theme" Target="/ppt/slideMasters/theme/theme1.xml" Id="R37d42218750d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ad3bfc741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4793622d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06cc3987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a8c7c7dc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cd545387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0fdb1d97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d015a4a7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