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b3c219994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26f3644304796"/>
  </p:sldMasterIdLst>
  <p:sldIdLst>
    <p:sldId xmlns:r="http://schemas.openxmlformats.org/officeDocument/2006/relationships" id="256" r:id="R4ed2a945ca7446fc"/>
    <p:sldId xmlns:r="http://schemas.openxmlformats.org/officeDocument/2006/relationships" id="257" r:id="Rf2555df0ee12408a"/>
    <p:sldId xmlns:r="http://schemas.openxmlformats.org/officeDocument/2006/relationships" id="258" r:id="R025dce298ae14fd2"/>
    <p:sldId xmlns:r="http://schemas.openxmlformats.org/officeDocument/2006/relationships" id="259" r:id="R21c25b5c8dfe438b"/>
    <p:sldId xmlns:r="http://schemas.openxmlformats.org/officeDocument/2006/relationships" id="260" r:id="Re0d438a92fb94e68"/>
    <p:sldId xmlns:r="http://schemas.openxmlformats.org/officeDocument/2006/relationships" id="261" r:id="R3ffab7384fe742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26f3644304796" /><Relationship Type="http://schemas.openxmlformats.org/officeDocument/2006/relationships/slide" Target="/ppt/slides/slide1.xml" Id="R4ed2a945ca7446fc" /><Relationship Type="http://schemas.openxmlformats.org/officeDocument/2006/relationships/slide" Target="/ppt/slides/slide2.xml" Id="Rf2555df0ee12408a" /><Relationship Type="http://schemas.openxmlformats.org/officeDocument/2006/relationships/slide" Target="/ppt/slides/slide3.xml" Id="R025dce298ae14fd2" /><Relationship Type="http://schemas.openxmlformats.org/officeDocument/2006/relationships/slide" Target="/ppt/slides/slide4.xml" Id="R21c25b5c8dfe438b" /><Relationship Type="http://schemas.openxmlformats.org/officeDocument/2006/relationships/slide" Target="/ppt/slides/slide5.xml" Id="Re0d438a92fb94e68" /><Relationship Type="http://schemas.openxmlformats.org/officeDocument/2006/relationships/slide" Target="/ppt/slides/slide6.xml" Id="R3ffab7384fe742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33d613d70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d654ac20a4de9" /><Relationship Type="http://schemas.openxmlformats.org/officeDocument/2006/relationships/theme" Target="/ppt/slideMasters/theme/theme1.xml" Id="Ra64cfcb645744d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d654ac20a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5bb6cda7143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4bf41597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06329a6cc45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76d943794e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c4a561d8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cdc2803d04f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STOR-OSLO PERSONELLSERVICE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−51 708 560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27 505 716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258 935 226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1 177 520 671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