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20f3c3301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007b16eb34bdc"/>
  </p:sldMasterIdLst>
  <p:sldIdLst>
    <p:sldId xmlns:r="http://schemas.openxmlformats.org/officeDocument/2006/relationships" id="256" r:id="R282a6b2648d14b76"/>
    <p:sldId xmlns:r="http://schemas.openxmlformats.org/officeDocument/2006/relationships" id="257" r:id="R0760190946de4f62"/>
    <p:sldId xmlns:r="http://schemas.openxmlformats.org/officeDocument/2006/relationships" id="258" r:id="R2f54521abbad4d38"/>
    <p:sldId xmlns:r="http://schemas.openxmlformats.org/officeDocument/2006/relationships" id="259" r:id="R5396e60407c44f23"/>
    <p:sldId xmlns:r="http://schemas.openxmlformats.org/officeDocument/2006/relationships" id="260" r:id="R2e55bb3b31b84da3"/>
    <p:sldId xmlns:r="http://schemas.openxmlformats.org/officeDocument/2006/relationships" id="261" r:id="R01ef02e25696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007b16eb34bdc" /><Relationship Type="http://schemas.openxmlformats.org/officeDocument/2006/relationships/slide" Target="/ppt/slides/slide1.xml" Id="R282a6b2648d14b76" /><Relationship Type="http://schemas.openxmlformats.org/officeDocument/2006/relationships/slide" Target="/ppt/slides/slide2.xml" Id="R0760190946de4f62" /><Relationship Type="http://schemas.openxmlformats.org/officeDocument/2006/relationships/slide" Target="/ppt/slides/slide3.xml" Id="R2f54521abbad4d38" /><Relationship Type="http://schemas.openxmlformats.org/officeDocument/2006/relationships/slide" Target="/ppt/slides/slide4.xml" Id="R5396e60407c44f23" /><Relationship Type="http://schemas.openxmlformats.org/officeDocument/2006/relationships/slide" Target="/ppt/slides/slide5.xml" Id="R2e55bb3b31b84da3" /><Relationship Type="http://schemas.openxmlformats.org/officeDocument/2006/relationships/slide" Target="/ppt/slides/slide6.xml" Id="R01ef02e25696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d3a28847e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fd119cbea4877" /><Relationship Type="http://schemas.openxmlformats.org/officeDocument/2006/relationships/theme" Target="/ppt/slideMasters/theme/theme1.xml" Id="R94607125366d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fd119cbea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18bb8700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88e23de8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3a502b15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be938b6c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21066577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6b61cf35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