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5b8a571c5c40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8f85000e774f9d"/>
  </p:sldMasterIdLst>
  <p:sldIdLst>
    <p:sldId xmlns:r="http://schemas.openxmlformats.org/officeDocument/2006/relationships" id="256" r:id="Rd33114ab13ed4c38"/>
    <p:sldId xmlns:r="http://schemas.openxmlformats.org/officeDocument/2006/relationships" id="257" r:id="R12d483ee67a045ff"/>
    <p:sldId xmlns:r="http://schemas.openxmlformats.org/officeDocument/2006/relationships" id="258" r:id="R69982eb0218443f4"/>
    <p:sldId xmlns:r="http://schemas.openxmlformats.org/officeDocument/2006/relationships" id="259" r:id="Rb3cdaf1e9fbc41ba"/>
    <p:sldId xmlns:r="http://schemas.openxmlformats.org/officeDocument/2006/relationships" id="260" r:id="Re7f44f686d2445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8f85000e774f9d" /><Relationship Type="http://schemas.openxmlformats.org/officeDocument/2006/relationships/slide" Target="/ppt/slides/slide1.xml" Id="Rd33114ab13ed4c38" /><Relationship Type="http://schemas.openxmlformats.org/officeDocument/2006/relationships/slide" Target="/ppt/slides/slide2.xml" Id="R12d483ee67a045ff" /><Relationship Type="http://schemas.openxmlformats.org/officeDocument/2006/relationships/slide" Target="/ppt/slides/slide3.xml" Id="R69982eb0218443f4" /><Relationship Type="http://schemas.openxmlformats.org/officeDocument/2006/relationships/slide" Target="/ppt/slides/slide4.xml" Id="Rb3cdaf1e9fbc41ba" /><Relationship Type="http://schemas.openxmlformats.org/officeDocument/2006/relationships/slide" Target="/ppt/slides/slide5.xml" Id="Re7f44f686d2445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d90f12c6764c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8b1735fbc04eb4" /><Relationship Type="http://schemas.openxmlformats.org/officeDocument/2006/relationships/theme" Target="/ppt/slideMasters/theme/theme1.xml" Id="R1d0b6c9b0a7842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8b1735fbc04e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52ea8b436347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67f5c47dfd42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9bffc08c2b49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ddc1947e8d44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b7241db25b49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JUVENTE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JUVENTE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JUVENTE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JUVENTE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JUVENTE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JUVENTE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Torggata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47 48 65 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866 968 462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JUVENTE</a:t>
            </a:r>
          </a:p>
        </p:txBody>
      </p:sp>
    </p:spTree>
  </p:cSld>
  <p:clrMapOvr>
    <a:masterClrMapping xmlns:a="http://schemas.openxmlformats.org/drawingml/2006/main"/>
  </p:clrMapOvr>
</p:sld>
</file>