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5d7e4e400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5db67c878414f"/>
  </p:sldMasterIdLst>
  <p:sldIdLst>
    <p:sldId xmlns:r="http://schemas.openxmlformats.org/officeDocument/2006/relationships" id="256" r:id="R47d67e5001704db4"/>
    <p:sldId xmlns:r="http://schemas.openxmlformats.org/officeDocument/2006/relationships" id="257" r:id="R3cab53b0140d48a0"/>
    <p:sldId xmlns:r="http://schemas.openxmlformats.org/officeDocument/2006/relationships" id="258" r:id="Rf42888153b3b4548"/>
    <p:sldId xmlns:r="http://schemas.openxmlformats.org/officeDocument/2006/relationships" id="259" r:id="Rf3e0a59e06cd4536"/>
    <p:sldId xmlns:r="http://schemas.openxmlformats.org/officeDocument/2006/relationships" id="260" r:id="R24e2aa9fb3cf4de2"/>
    <p:sldId xmlns:r="http://schemas.openxmlformats.org/officeDocument/2006/relationships" id="261" r:id="R7197b1936ec142c8"/>
    <p:sldId xmlns:r="http://schemas.openxmlformats.org/officeDocument/2006/relationships" id="262" r:id="R2696f2c9dfbb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5db67c878414f" /><Relationship Type="http://schemas.openxmlformats.org/officeDocument/2006/relationships/slide" Target="/ppt/slides/slide1.xml" Id="R47d67e5001704db4" /><Relationship Type="http://schemas.openxmlformats.org/officeDocument/2006/relationships/slide" Target="/ppt/slides/slide2.xml" Id="R3cab53b0140d48a0" /><Relationship Type="http://schemas.openxmlformats.org/officeDocument/2006/relationships/slide" Target="/ppt/slides/slide3.xml" Id="Rf42888153b3b4548" /><Relationship Type="http://schemas.openxmlformats.org/officeDocument/2006/relationships/slide" Target="/ppt/slides/slide4.xml" Id="Rf3e0a59e06cd4536" /><Relationship Type="http://schemas.openxmlformats.org/officeDocument/2006/relationships/slide" Target="/ppt/slides/slide5.xml" Id="R24e2aa9fb3cf4de2" /><Relationship Type="http://schemas.openxmlformats.org/officeDocument/2006/relationships/slide" Target="/ppt/slides/slide6.xml" Id="R7197b1936ec142c8" /><Relationship Type="http://schemas.openxmlformats.org/officeDocument/2006/relationships/slide" Target="/ppt/slides/slide7.xml" Id="R2696f2c9dfbb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bc04a176e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e621a38c4ac5" /><Relationship Type="http://schemas.openxmlformats.org/officeDocument/2006/relationships/theme" Target="/ppt/slideMasters/theme/theme1.xml" Id="R305f60f8523e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9e621a38c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a499ce00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b8e032fe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986dc994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d2454927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2ba316a0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41b33fc3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a8a10b97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