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87ecf1611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61c184e224002"/>
  </p:sldMasterIdLst>
  <p:sldIdLst>
    <p:sldId xmlns:r="http://schemas.openxmlformats.org/officeDocument/2006/relationships" id="256" r:id="R0461410509184f2b"/>
    <p:sldId xmlns:r="http://schemas.openxmlformats.org/officeDocument/2006/relationships" id="257" r:id="R8e009fea6ee34074"/>
    <p:sldId xmlns:r="http://schemas.openxmlformats.org/officeDocument/2006/relationships" id="258" r:id="R762b6554084f485e"/>
    <p:sldId xmlns:r="http://schemas.openxmlformats.org/officeDocument/2006/relationships" id="259" r:id="R7929c1517c93407e"/>
    <p:sldId xmlns:r="http://schemas.openxmlformats.org/officeDocument/2006/relationships" id="260" r:id="R0cfbb6f409d94b42"/>
    <p:sldId xmlns:r="http://schemas.openxmlformats.org/officeDocument/2006/relationships" id="261" r:id="Rf12382ec2fd44e08"/>
    <p:sldId xmlns:r="http://schemas.openxmlformats.org/officeDocument/2006/relationships" id="262" r:id="R7f42f4da06b4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61c184e224002" /><Relationship Type="http://schemas.openxmlformats.org/officeDocument/2006/relationships/slide" Target="/ppt/slides/slide1.xml" Id="R0461410509184f2b" /><Relationship Type="http://schemas.openxmlformats.org/officeDocument/2006/relationships/slide" Target="/ppt/slides/slide2.xml" Id="R8e009fea6ee34074" /><Relationship Type="http://schemas.openxmlformats.org/officeDocument/2006/relationships/slide" Target="/ppt/slides/slide3.xml" Id="R762b6554084f485e" /><Relationship Type="http://schemas.openxmlformats.org/officeDocument/2006/relationships/slide" Target="/ppt/slides/slide4.xml" Id="R7929c1517c93407e" /><Relationship Type="http://schemas.openxmlformats.org/officeDocument/2006/relationships/slide" Target="/ppt/slides/slide5.xml" Id="R0cfbb6f409d94b42" /><Relationship Type="http://schemas.openxmlformats.org/officeDocument/2006/relationships/slide" Target="/ppt/slides/slide6.xml" Id="Rf12382ec2fd44e08" /><Relationship Type="http://schemas.openxmlformats.org/officeDocument/2006/relationships/slide" Target="/ppt/slides/slide7.xml" Id="R7f42f4da06b4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eb360f465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1800b7f34651" /><Relationship Type="http://schemas.openxmlformats.org/officeDocument/2006/relationships/theme" Target="/ppt/slideMasters/theme/theme1.xml" Id="R99aaa1fe1696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c1800b7f3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78536d87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37caf68d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3be360ca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9774b56d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a8abe0b8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1d29e9f8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949d4ea0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GEIR BECK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JAN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FINN-JARLE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