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fae454f20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346bdacea4ab4"/>
  </p:sldMasterIdLst>
  <p:sldIdLst>
    <p:sldId xmlns:r="http://schemas.openxmlformats.org/officeDocument/2006/relationships" id="256" r:id="Ra57167da22664b02"/>
    <p:sldId xmlns:r="http://schemas.openxmlformats.org/officeDocument/2006/relationships" id="257" r:id="R00a87a0391ba48df"/>
    <p:sldId xmlns:r="http://schemas.openxmlformats.org/officeDocument/2006/relationships" id="258" r:id="R8e37bccd650d4e18"/>
    <p:sldId xmlns:r="http://schemas.openxmlformats.org/officeDocument/2006/relationships" id="259" r:id="R5b904df62d1f4d42"/>
    <p:sldId xmlns:r="http://schemas.openxmlformats.org/officeDocument/2006/relationships" id="260" r:id="R71f635dc2a8a4b3a"/>
    <p:sldId xmlns:r="http://schemas.openxmlformats.org/officeDocument/2006/relationships" id="261" r:id="Rf17d4b7574eb4173"/>
    <p:sldId xmlns:r="http://schemas.openxmlformats.org/officeDocument/2006/relationships" id="262" r:id="Rf865c4206544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346bdacea4ab4" /><Relationship Type="http://schemas.openxmlformats.org/officeDocument/2006/relationships/slide" Target="/ppt/slides/slide1.xml" Id="Ra57167da22664b02" /><Relationship Type="http://schemas.openxmlformats.org/officeDocument/2006/relationships/slide" Target="/ppt/slides/slide2.xml" Id="R00a87a0391ba48df" /><Relationship Type="http://schemas.openxmlformats.org/officeDocument/2006/relationships/slide" Target="/ppt/slides/slide3.xml" Id="R8e37bccd650d4e18" /><Relationship Type="http://schemas.openxmlformats.org/officeDocument/2006/relationships/slide" Target="/ppt/slides/slide4.xml" Id="R5b904df62d1f4d42" /><Relationship Type="http://schemas.openxmlformats.org/officeDocument/2006/relationships/slide" Target="/ppt/slides/slide5.xml" Id="R71f635dc2a8a4b3a" /><Relationship Type="http://schemas.openxmlformats.org/officeDocument/2006/relationships/slide" Target="/ppt/slides/slide6.xml" Id="Rf17d4b7574eb4173" /><Relationship Type="http://schemas.openxmlformats.org/officeDocument/2006/relationships/slide" Target="/ppt/slides/slide7.xml" Id="Rf865c4206544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d12f3bb57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bbe7d586414e" /><Relationship Type="http://schemas.openxmlformats.org/officeDocument/2006/relationships/theme" Target="/ppt/slideMasters/theme/theme1.xml" Id="Rd4d6fc999241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0bbe7d586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7310ca43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ac0a432a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cc6680f3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4aea71ec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11c16e02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b449e865a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61c1fa27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