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928d3d9ed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f86f43e024d61"/>
  </p:sldMasterIdLst>
  <p:sldIdLst>
    <p:sldId xmlns:r="http://schemas.openxmlformats.org/officeDocument/2006/relationships" id="256" r:id="R8aa7ffdb5e5640eb"/>
    <p:sldId xmlns:r="http://schemas.openxmlformats.org/officeDocument/2006/relationships" id="257" r:id="Rdfb3eca884b34314"/>
    <p:sldId xmlns:r="http://schemas.openxmlformats.org/officeDocument/2006/relationships" id="258" r:id="R52675b6521044185"/>
    <p:sldId xmlns:r="http://schemas.openxmlformats.org/officeDocument/2006/relationships" id="259" r:id="R8d0772b209894e07"/>
    <p:sldId xmlns:r="http://schemas.openxmlformats.org/officeDocument/2006/relationships" id="260" r:id="R170e705ef0ba4997"/>
    <p:sldId xmlns:r="http://schemas.openxmlformats.org/officeDocument/2006/relationships" id="261" r:id="R0e6a0262fa524297"/>
    <p:sldId xmlns:r="http://schemas.openxmlformats.org/officeDocument/2006/relationships" id="262" r:id="R49e5d398428b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f86f43e024d61" /><Relationship Type="http://schemas.openxmlformats.org/officeDocument/2006/relationships/slide" Target="/ppt/slides/slide1.xml" Id="R8aa7ffdb5e5640eb" /><Relationship Type="http://schemas.openxmlformats.org/officeDocument/2006/relationships/slide" Target="/ppt/slides/slide2.xml" Id="Rdfb3eca884b34314" /><Relationship Type="http://schemas.openxmlformats.org/officeDocument/2006/relationships/slide" Target="/ppt/slides/slide3.xml" Id="R52675b6521044185" /><Relationship Type="http://schemas.openxmlformats.org/officeDocument/2006/relationships/slide" Target="/ppt/slides/slide4.xml" Id="R8d0772b209894e07" /><Relationship Type="http://schemas.openxmlformats.org/officeDocument/2006/relationships/slide" Target="/ppt/slides/slide5.xml" Id="R170e705ef0ba4997" /><Relationship Type="http://schemas.openxmlformats.org/officeDocument/2006/relationships/slide" Target="/ppt/slides/slide6.xml" Id="R0e6a0262fa524297" /><Relationship Type="http://schemas.openxmlformats.org/officeDocument/2006/relationships/slide" Target="/ppt/slides/slide7.xml" Id="R49e5d398428b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1df94858b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1a8b7bcb45dd" /><Relationship Type="http://schemas.openxmlformats.org/officeDocument/2006/relationships/theme" Target="/ppt/slideMasters/theme/theme1.xml" Id="R24080bf737e9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b1a8b7bcb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2a993540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d7f99a1a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fbf0ed243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9d5260a60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84fbb384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d7487c35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fdb3d913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