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0b4633941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18453a5bf4859"/>
  </p:sldMasterIdLst>
  <p:sldIdLst>
    <p:sldId xmlns:r="http://schemas.openxmlformats.org/officeDocument/2006/relationships" id="256" r:id="R0e0f048f29674165"/>
    <p:sldId xmlns:r="http://schemas.openxmlformats.org/officeDocument/2006/relationships" id="257" r:id="R760e5688d88144bb"/>
    <p:sldId xmlns:r="http://schemas.openxmlformats.org/officeDocument/2006/relationships" id="258" r:id="R46c084884edc41fe"/>
    <p:sldId xmlns:r="http://schemas.openxmlformats.org/officeDocument/2006/relationships" id="259" r:id="R9d00c4e4982b4624"/>
    <p:sldId xmlns:r="http://schemas.openxmlformats.org/officeDocument/2006/relationships" id="260" r:id="R066101644d644410"/>
    <p:sldId xmlns:r="http://schemas.openxmlformats.org/officeDocument/2006/relationships" id="261" r:id="Reb5a040b1eaf4edc"/>
    <p:sldId xmlns:r="http://schemas.openxmlformats.org/officeDocument/2006/relationships" id="262" r:id="Rf74a92c87ade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18453a5bf4859" /><Relationship Type="http://schemas.openxmlformats.org/officeDocument/2006/relationships/slide" Target="/ppt/slides/slide1.xml" Id="R0e0f048f29674165" /><Relationship Type="http://schemas.openxmlformats.org/officeDocument/2006/relationships/slide" Target="/ppt/slides/slide2.xml" Id="R760e5688d88144bb" /><Relationship Type="http://schemas.openxmlformats.org/officeDocument/2006/relationships/slide" Target="/ppt/slides/slide3.xml" Id="R46c084884edc41fe" /><Relationship Type="http://schemas.openxmlformats.org/officeDocument/2006/relationships/slide" Target="/ppt/slides/slide4.xml" Id="R9d00c4e4982b4624" /><Relationship Type="http://schemas.openxmlformats.org/officeDocument/2006/relationships/slide" Target="/ppt/slides/slide5.xml" Id="R066101644d644410" /><Relationship Type="http://schemas.openxmlformats.org/officeDocument/2006/relationships/slide" Target="/ppt/slides/slide6.xml" Id="Reb5a040b1eaf4edc" /><Relationship Type="http://schemas.openxmlformats.org/officeDocument/2006/relationships/slide" Target="/ppt/slides/slide7.xml" Id="Rf74a92c87ade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6d32605d0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5d1f55af442d" /><Relationship Type="http://schemas.openxmlformats.org/officeDocument/2006/relationships/theme" Target="/ppt/slideMasters/theme/theme1.xml" Id="R2e1971279815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a5d1f55af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80ba464e5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3940208e3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c8582a7eb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ad239d01e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913dbec41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556e1c8ba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dca645f9b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BRAATHEN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&amp; PARTNERS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5 574 772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BALCHEN BRAATHEN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ZHAOLIN LU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17 11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879 738 342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