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f447811797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a5a52c13d47eb"/>
  </p:sldMasterIdLst>
  <p:sldIdLst>
    <p:sldId xmlns:r="http://schemas.openxmlformats.org/officeDocument/2006/relationships" id="256" r:id="R98b66faf5d4e420d"/>
    <p:sldId xmlns:r="http://schemas.openxmlformats.org/officeDocument/2006/relationships" id="257" r:id="R2030046174124350"/>
    <p:sldId xmlns:r="http://schemas.openxmlformats.org/officeDocument/2006/relationships" id="258" r:id="Ra2f919f7abd04424"/>
    <p:sldId xmlns:r="http://schemas.openxmlformats.org/officeDocument/2006/relationships" id="259" r:id="R88404c8de7a64883"/>
    <p:sldId xmlns:r="http://schemas.openxmlformats.org/officeDocument/2006/relationships" id="260" r:id="R94d585beec3145b1"/>
    <p:sldId xmlns:r="http://schemas.openxmlformats.org/officeDocument/2006/relationships" id="261" r:id="R1b8e3345284645b1"/>
    <p:sldId xmlns:r="http://schemas.openxmlformats.org/officeDocument/2006/relationships" id="262" r:id="R0e70b887c573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a5a52c13d47eb" /><Relationship Type="http://schemas.openxmlformats.org/officeDocument/2006/relationships/slide" Target="/ppt/slides/slide1.xml" Id="R98b66faf5d4e420d" /><Relationship Type="http://schemas.openxmlformats.org/officeDocument/2006/relationships/slide" Target="/ppt/slides/slide2.xml" Id="R2030046174124350" /><Relationship Type="http://schemas.openxmlformats.org/officeDocument/2006/relationships/slide" Target="/ppt/slides/slide3.xml" Id="Ra2f919f7abd04424" /><Relationship Type="http://schemas.openxmlformats.org/officeDocument/2006/relationships/slide" Target="/ppt/slides/slide4.xml" Id="R88404c8de7a64883" /><Relationship Type="http://schemas.openxmlformats.org/officeDocument/2006/relationships/slide" Target="/ppt/slides/slide5.xml" Id="R94d585beec3145b1" /><Relationship Type="http://schemas.openxmlformats.org/officeDocument/2006/relationships/slide" Target="/ppt/slides/slide6.xml" Id="R1b8e3345284645b1" /><Relationship Type="http://schemas.openxmlformats.org/officeDocument/2006/relationships/slide" Target="/ppt/slides/slide7.xml" Id="R0e70b887c573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ca3ccca7f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02106abd44df4" /><Relationship Type="http://schemas.openxmlformats.org/officeDocument/2006/relationships/theme" Target="/ppt/slideMasters/theme/theme1.xml" Id="Rd27ae22afb25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102106abd4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26e51f66c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27e69e742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b7dacad29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2296f358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8532b19a3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9cb79a073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e3c2ae34b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271 649 964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25 691 242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28 077 395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39 017 599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101 733 739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13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