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91f769395b4e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fb189cc84442b0"/>
  </p:sldMasterIdLst>
  <p:sldIdLst>
    <p:sldId xmlns:r="http://schemas.openxmlformats.org/officeDocument/2006/relationships" id="256" r:id="R3909cff0981f44d9"/>
    <p:sldId xmlns:r="http://schemas.openxmlformats.org/officeDocument/2006/relationships" id="257" r:id="R82c270d7825e4305"/>
    <p:sldId xmlns:r="http://schemas.openxmlformats.org/officeDocument/2006/relationships" id="258" r:id="R1441ca880b414201"/>
    <p:sldId xmlns:r="http://schemas.openxmlformats.org/officeDocument/2006/relationships" id="259" r:id="R8270d94e11da4129"/>
    <p:sldId xmlns:r="http://schemas.openxmlformats.org/officeDocument/2006/relationships" id="260" r:id="R7b58998aecd24aac"/>
    <p:sldId xmlns:r="http://schemas.openxmlformats.org/officeDocument/2006/relationships" id="261" r:id="R5b38dabadeea4938"/>
    <p:sldId xmlns:r="http://schemas.openxmlformats.org/officeDocument/2006/relationships" id="262" r:id="Rb59abc7e30d84f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fb189cc84442b0" /><Relationship Type="http://schemas.openxmlformats.org/officeDocument/2006/relationships/slide" Target="/ppt/slides/slide1.xml" Id="R3909cff0981f44d9" /><Relationship Type="http://schemas.openxmlformats.org/officeDocument/2006/relationships/slide" Target="/ppt/slides/slide2.xml" Id="R82c270d7825e4305" /><Relationship Type="http://schemas.openxmlformats.org/officeDocument/2006/relationships/slide" Target="/ppt/slides/slide3.xml" Id="R1441ca880b414201" /><Relationship Type="http://schemas.openxmlformats.org/officeDocument/2006/relationships/slide" Target="/ppt/slides/slide4.xml" Id="R8270d94e11da4129" /><Relationship Type="http://schemas.openxmlformats.org/officeDocument/2006/relationships/slide" Target="/ppt/slides/slide5.xml" Id="R7b58998aecd24aac" /><Relationship Type="http://schemas.openxmlformats.org/officeDocument/2006/relationships/slide" Target="/ppt/slides/slide6.xml" Id="R5b38dabadeea4938" /><Relationship Type="http://schemas.openxmlformats.org/officeDocument/2006/relationships/slide" Target="/ppt/slides/slide7.xml" Id="Rb59abc7e30d84f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f6a0ead4a044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afa2ad8bd4538" /><Relationship Type="http://schemas.openxmlformats.org/officeDocument/2006/relationships/theme" Target="/ppt/slideMasters/theme/theme1.xml" Id="R809d860899c747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7afa2ad8bd45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e63e1a81447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3c305203643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26d50590343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91d98c45347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d4a00db4d4f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66a124bc646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4b3733bf048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3 180 545 000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1 635 268 000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1 296 996 000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1 369 602 000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3 475 762 000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M-12, 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880 109 162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