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81299bbff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a30b616374e24"/>
  </p:sldMasterIdLst>
  <p:sldIdLst>
    <p:sldId xmlns:r="http://schemas.openxmlformats.org/officeDocument/2006/relationships" id="256" r:id="R11c6cebb46f84f0b"/>
    <p:sldId xmlns:r="http://schemas.openxmlformats.org/officeDocument/2006/relationships" id="257" r:id="Rcce9f5c573254c32"/>
    <p:sldId xmlns:r="http://schemas.openxmlformats.org/officeDocument/2006/relationships" id="258" r:id="R4967703ee6704f44"/>
    <p:sldId xmlns:r="http://schemas.openxmlformats.org/officeDocument/2006/relationships" id="259" r:id="Rbfe76f9cf2ae48e2"/>
    <p:sldId xmlns:r="http://schemas.openxmlformats.org/officeDocument/2006/relationships" id="260" r:id="R542eb35fa4dd448f"/>
    <p:sldId xmlns:r="http://schemas.openxmlformats.org/officeDocument/2006/relationships" id="261" r:id="Rb5e12f442cbc4948"/>
    <p:sldId xmlns:r="http://schemas.openxmlformats.org/officeDocument/2006/relationships" id="262" r:id="R7958fce7c061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a30b616374e24" /><Relationship Type="http://schemas.openxmlformats.org/officeDocument/2006/relationships/slide" Target="/ppt/slides/slide1.xml" Id="R11c6cebb46f84f0b" /><Relationship Type="http://schemas.openxmlformats.org/officeDocument/2006/relationships/slide" Target="/ppt/slides/slide2.xml" Id="Rcce9f5c573254c32" /><Relationship Type="http://schemas.openxmlformats.org/officeDocument/2006/relationships/slide" Target="/ppt/slides/slide3.xml" Id="R4967703ee6704f44" /><Relationship Type="http://schemas.openxmlformats.org/officeDocument/2006/relationships/slide" Target="/ppt/slides/slide4.xml" Id="Rbfe76f9cf2ae48e2" /><Relationship Type="http://schemas.openxmlformats.org/officeDocument/2006/relationships/slide" Target="/ppt/slides/slide5.xml" Id="R542eb35fa4dd448f" /><Relationship Type="http://schemas.openxmlformats.org/officeDocument/2006/relationships/slide" Target="/ppt/slides/slide6.xml" Id="Rb5e12f442cbc4948" /><Relationship Type="http://schemas.openxmlformats.org/officeDocument/2006/relationships/slide" Target="/ppt/slides/slide7.xml" Id="R7958fce7c061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54056cba0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a26a732848ec" /><Relationship Type="http://schemas.openxmlformats.org/officeDocument/2006/relationships/theme" Target="/ppt/slideMasters/theme/theme1.xml" Id="R32094a6a18a3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9a26a7328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53f6a422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7196d4e62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d6d9a9cdd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858b4e54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90de4a2cc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9937e0a9f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b9b6f30d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