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7b2bc2bcd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601895331a447a"/>
  </p:sldMasterIdLst>
  <p:sldIdLst>
    <p:sldId xmlns:r="http://schemas.openxmlformats.org/officeDocument/2006/relationships" id="256" r:id="Rf93c68bd78b746e1"/>
    <p:sldId xmlns:r="http://schemas.openxmlformats.org/officeDocument/2006/relationships" id="257" r:id="R68120e7fc8bb4de8"/>
    <p:sldId xmlns:r="http://schemas.openxmlformats.org/officeDocument/2006/relationships" id="258" r:id="R8e8fc21e938c43a8"/>
    <p:sldId xmlns:r="http://schemas.openxmlformats.org/officeDocument/2006/relationships" id="259" r:id="R4614798c0a394a01"/>
    <p:sldId xmlns:r="http://schemas.openxmlformats.org/officeDocument/2006/relationships" id="260" r:id="R18a62a813d3444b3"/>
    <p:sldId xmlns:r="http://schemas.openxmlformats.org/officeDocument/2006/relationships" id="261" r:id="R75032d11f1994b54"/>
    <p:sldId xmlns:r="http://schemas.openxmlformats.org/officeDocument/2006/relationships" id="262" r:id="R882d011f1033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01895331a447a" /><Relationship Type="http://schemas.openxmlformats.org/officeDocument/2006/relationships/slide" Target="/ppt/slides/slide1.xml" Id="Rf93c68bd78b746e1" /><Relationship Type="http://schemas.openxmlformats.org/officeDocument/2006/relationships/slide" Target="/ppt/slides/slide2.xml" Id="R68120e7fc8bb4de8" /><Relationship Type="http://schemas.openxmlformats.org/officeDocument/2006/relationships/slide" Target="/ppt/slides/slide3.xml" Id="R8e8fc21e938c43a8" /><Relationship Type="http://schemas.openxmlformats.org/officeDocument/2006/relationships/slide" Target="/ppt/slides/slide4.xml" Id="R4614798c0a394a01" /><Relationship Type="http://schemas.openxmlformats.org/officeDocument/2006/relationships/slide" Target="/ppt/slides/slide5.xml" Id="R18a62a813d3444b3" /><Relationship Type="http://schemas.openxmlformats.org/officeDocument/2006/relationships/slide" Target="/ppt/slides/slide6.xml" Id="R75032d11f1994b54" /><Relationship Type="http://schemas.openxmlformats.org/officeDocument/2006/relationships/slide" Target="/ppt/slides/slide7.xml" Id="R882d011f1033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b8de6d4cf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f084206754489" /><Relationship Type="http://schemas.openxmlformats.org/officeDocument/2006/relationships/theme" Target="/ppt/slideMasters/theme/theme1.xml" Id="R400f67519ce3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f08420675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1b22f4d12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e218c117f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b51ab7f6244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50c47141548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fb1cf6a2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1e6aaf5ae4a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18915a22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firmapost@hasund.com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880 381 962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