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c11917767447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c06913003542f5"/>
  </p:sldMasterIdLst>
  <p:sldIdLst>
    <p:sldId xmlns:r="http://schemas.openxmlformats.org/officeDocument/2006/relationships" id="256" r:id="Rf062bd2e27164a10"/>
    <p:sldId xmlns:r="http://schemas.openxmlformats.org/officeDocument/2006/relationships" id="257" r:id="Ra066ea40e37446e3"/>
    <p:sldId xmlns:r="http://schemas.openxmlformats.org/officeDocument/2006/relationships" id="258" r:id="R59ce477ed6844de8"/>
    <p:sldId xmlns:r="http://schemas.openxmlformats.org/officeDocument/2006/relationships" id="259" r:id="R94c3d1dbe0084062"/>
    <p:sldId xmlns:r="http://schemas.openxmlformats.org/officeDocument/2006/relationships" id="260" r:id="R156aacb263fc43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c06913003542f5" /><Relationship Type="http://schemas.openxmlformats.org/officeDocument/2006/relationships/slide" Target="/ppt/slides/slide1.xml" Id="Rf062bd2e27164a10" /><Relationship Type="http://schemas.openxmlformats.org/officeDocument/2006/relationships/slide" Target="/ppt/slides/slide2.xml" Id="Ra066ea40e37446e3" /><Relationship Type="http://schemas.openxmlformats.org/officeDocument/2006/relationships/slide" Target="/ppt/slides/slide3.xml" Id="R59ce477ed6844de8" /><Relationship Type="http://schemas.openxmlformats.org/officeDocument/2006/relationships/slide" Target="/ppt/slides/slide4.xml" Id="R94c3d1dbe0084062" /><Relationship Type="http://schemas.openxmlformats.org/officeDocument/2006/relationships/slide" Target="/ppt/slides/slide5.xml" Id="R156aacb263fc43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a6bc0634fe46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4ea3faeb64088" /><Relationship Type="http://schemas.openxmlformats.org/officeDocument/2006/relationships/theme" Target="/ppt/slideMasters/theme/theme1.xml" Id="R082c31d0356448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e4ea3faeb640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825d787654a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55f03f2ed848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f7bec2a8b45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744cd789148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563cfb44941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KLP AKSJENORGE AKTIV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AKSJENORGE AKTIV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KLP AKSJENORGE AKTIV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AKSJENORGE AKTIV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AKSJENORGE AKTIV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AKSJENORGE AKTIV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KLP Kapitalforvaltning AS, Dronning Eufemias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03 78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880 854 062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AKSJENORGE AKTIV</a:t>
            </a:r>
          </a:p>
        </p:txBody>
      </p:sp>
    </p:spTree>
  </p:cSld>
  <p:clrMapOvr>
    <a:masterClrMapping xmlns:a="http://schemas.openxmlformats.org/drawingml/2006/main"/>
  </p:clrMapOvr>
</p:sld>
</file>