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054775303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a925eddb014895"/>
  </p:sldMasterIdLst>
  <p:sldIdLst>
    <p:sldId xmlns:r="http://schemas.openxmlformats.org/officeDocument/2006/relationships" id="256" r:id="R767cf0d652b24fb8"/>
    <p:sldId xmlns:r="http://schemas.openxmlformats.org/officeDocument/2006/relationships" id="257" r:id="Rbcf6123fbb24403c"/>
    <p:sldId xmlns:r="http://schemas.openxmlformats.org/officeDocument/2006/relationships" id="258" r:id="R3d82185ce2ea4aed"/>
    <p:sldId xmlns:r="http://schemas.openxmlformats.org/officeDocument/2006/relationships" id="259" r:id="R5cdb79f145644489"/>
    <p:sldId xmlns:r="http://schemas.openxmlformats.org/officeDocument/2006/relationships" id="260" r:id="R44e012fd30324552"/>
    <p:sldId xmlns:r="http://schemas.openxmlformats.org/officeDocument/2006/relationships" id="261" r:id="R4a89622f576c45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925eddb014895" /><Relationship Type="http://schemas.openxmlformats.org/officeDocument/2006/relationships/slide" Target="/ppt/slides/slide1.xml" Id="R767cf0d652b24fb8" /><Relationship Type="http://schemas.openxmlformats.org/officeDocument/2006/relationships/slide" Target="/ppt/slides/slide2.xml" Id="Rbcf6123fbb24403c" /><Relationship Type="http://schemas.openxmlformats.org/officeDocument/2006/relationships/slide" Target="/ppt/slides/slide3.xml" Id="R3d82185ce2ea4aed" /><Relationship Type="http://schemas.openxmlformats.org/officeDocument/2006/relationships/slide" Target="/ppt/slides/slide4.xml" Id="R5cdb79f145644489" /><Relationship Type="http://schemas.openxmlformats.org/officeDocument/2006/relationships/slide" Target="/ppt/slides/slide5.xml" Id="R44e012fd30324552" /><Relationship Type="http://schemas.openxmlformats.org/officeDocument/2006/relationships/slide" Target="/ppt/slides/slide6.xml" Id="R4a89622f576c45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009c7c14f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838b0497748a6" /><Relationship Type="http://schemas.openxmlformats.org/officeDocument/2006/relationships/theme" Target="/ppt/slideMasters/theme/theme1.xml" Id="R71acc9e48bc2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838b04977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272520f88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114055df24b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507dbf383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78185a66d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6b478e028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5a71e0bc846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