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86190b91b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80f77f2984bc7"/>
  </p:sldMasterIdLst>
  <p:sldIdLst>
    <p:sldId xmlns:r="http://schemas.openxmlformats.org/officeDocument/2006/relationships" id="256" r:id="R29ab8572998d4633"/>
    <p:sldId xmlns:r="http://schemas.openxmlformats.org/officeDocument/2006/relationships" id="257" r:id="Rad8af3f40b7e41d3"/>
    <p:sldId xmlns:r="http://schemas.openxmlformats.org/officeDocument/2006/relationships" id="258" r:id="R96c5f64764084144"/>
    <p:sldId xmlns:r="http://schemas.openxmlformats.org/officeDocument/2006/relationships" id="259" r:id="R67769f42586c4876"/>
    <p:sldId xmlns:r="http://schemas.openxmlformats.org/officeDocument/2006/relationships" id="260" r:id="R9d492d16ec7a4e05"/>
    <p:sldId xmlns:r="http://schemas.openxmlformats.org/officeDocument/2006/relationships" id="261" r:id="R76ad661d7f5a4f6a"/>
    <p:sldId xmlns:r="http://schemas.openxmlformats.org/officeDocument/2006/relationships" id="262" r:id="R5d45ee2177e0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80f77f2984bc7" /><Relationship Type="http://schemas.openxmlformats.org/officeDocument/2006/relationships/slide" Target="/ppt/slides/slide1.xml" Id="R29ab8572998d4633" /><Relationship Type="http://schemas.openxmlformats.org/officeDocument/2006/relationships/slide" Target="/ppt/slides/slide2.xml" Id="Rad8af3f40b7e41d3" /><Relationship Type="http://schemas.openxmlformats.org/officeDocument/2006/relationships/slide" Target="/ppt/slides/slide3.xml" Id="R96c5f64764084144" /><Relationship Type="http://schemas.openxmlformats.org/officeDocument/2006/relationships/slide" Target="/ppt/slides/slide4.xml" Id="R67769f42586c4876" /><Relationship Type="http://schemas.openxmlformats.org/officeDocument/2006/relationships/slide" Target="/ppt/slides/slide5.xml" Id="R9d492d16ec7a4e05" /><Relationship Type="http://schemas.openxmlformats.org/officeDocument/2006/relationships/slide" Target="/ppt/slides/slide6.xml" Id="R76ad661d7f5a4f6a" /><Relationship Type="http://schemas.openxmlformats.org/officeDocument/2006/relationships/slide" Target="/ppt/slides/slide7.xml" Id="R5d45ee2177e0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49055bc8c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2e72aed344a7f" /><Relationship Type="http://schemas.openxmlformats.org/officeDocument/2006/relationships/theme" Target="/ppt/slideMasters/theme/theme1.xml" Id="Rcda314987e43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2e72aed34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8de193db0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22e6b626b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f120d4b8c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7d0069cc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07dde1471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e6b20e0dc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9dfa98ad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