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39834784564e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738a1e5f4a4bde"/>
  </p:sldMasterIdLst>
  <p:sldIdLst>
    <p:sldId xmlns:r="http://schemas.openxmlformats.org/officeDocument/2006/relationships" id="256" r:id="R7c945c5a10ae4376"/>
    <p:sldId xmlns:r="http://schemas.openxmlformats.org/officeDocument/2006/relationships" id="257" r:id="Rdd8a423e387f4cdd"/>
    <p:sldId xmlns:r="http://schemas.openxmlformats.org/officeDocument/2006/relationships" id="258" r:id="R49441e44c9184ddd"/>
    <p:sldId xmlns:r="http://schemas.openxmlformats.org/officeDocument/2006/relationships" id="259" r:id="R895ab3757539480f"/>
    <p:sldId xmlns:r="http://schemas.openxmlformats.org/officeDocument/2006/relationships" id="260" r:id="Reb7a37c8029e4974"/>
    <p:sldId xmlns:r="http://schemas.openxmlformats.org/officeDocument/2006/relationships" id="261" r:id="R0d69c306e4a14a59"/>
    <p:sldId xmlns:r="http://schemas.openxmlformats.org/officeDocument/2006/relationships" id="262" r:id="Rff072277a4b74f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738a1e5f4a4bde" /><Relationship Type="http://schemas.openxmlformats.org/officeDocument/2006/relationships/slide" Target="/ppt/slides/slide1.xml" Id="R7c945c5a10ae4376" /><Relationship Type="http://schemas.openxmlformats.org/officeDocument/2006/relationships/slide" Target="/ppt/slides/slide2.xml" Id="Rdd8a423e387f4cdd" /><Relationship Type="http://schemas.openxmlformats.org/officeDocument/2006/relationships/slide" Target="/ppt/slides/slide3.xml" Id="R49441e44c9184ddd" /><Relationship Type="http://schemas.openxmlformats.org/officeDocument/2006/relationships/slide" Target="/ppt/slides/slide4.xml" Id="R895ab3757539480f" /><Relationship Type="http://schemas.openxmlformats.org/officeDocument/2006/relationships/slide" Target="/ppt/slides/slide5.xml" Id="Reb7a37c8029e4974" /><Relationship Type="http://schemas.openxmlformats.org/officeDocument/2006/relationships/slide" Target="/ppt/slides/slide6.xml" Id="R0d69c306e4a14a59" /><Relationship Type="http://schemas.openxmlformats.org/officeDocument/2006/relationships/slide" Target="/ppt/slides/slide7.xml" Id="Rff072277a4b74f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d63401940540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32053bd1c4bcf" /><Relationship Type="http://schemas.openxmlformats.org/officeDocument/2006/relationships/theme" Target="/ppt/slideMasters/theme/theme1.xml" Id="R551c20686a6a4c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d32053bd1c4b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43581d37f4c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c640b714648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8f62635a34e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5270fce2943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c719926ce48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0b0b8ab3d4f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c1b6fde4c4f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 REGNSKAP ASKER OG BÆRUM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ASKER OG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REGNSKAP ASKER OG BÆRUM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ASKER OG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ASKER OG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ASKER OG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31 653 147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3 774 658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3 574 143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984 300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12 277 459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ASKER OG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VEKST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ASKER OG BÆRUM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Solbråveien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76 53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post.asker@sagaservices.no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www.sagaservices.no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882 571 432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REGNSKAP ASKER OG BÆRUM AS</a:t>
            </a:r>
          </a:p>
        </p:txBody>
      </p:sp>
    </p:spTree>
  </p:cSld>
  <p:clrMapOvr>
    <a:masterClrMapping xmlns:a="http://schemas.openxmlformats.org/drawingml/2006/main"/>
  </p:clrMapOvr>
</p:sld>
</file>