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ea2576672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2cda7d1db447b"/>
  </p:sldMasterIdLst>
  <p:sldIdLst>
    <p:sldId xmlns:r="http://schemas.openxmlformats.org/officeDocument/2006/relationships" id="256" r:id="R1751f8d4b7e347ed"/>
    <p:sldId xmlns:r="http://schemas.openxmlformats.org/officeDocument/2006/relationships" id="257" r:id="Rc7e4dd5b13c84503"/>
    <p:sldId xmlns:r="http://schemas.openxmlformats.org/officeDocument/2006/relationships" id="258" r:id="R3c9a23c33c324f29"/>
    <p:sldId xmlns:r="http://schemas.openxmlformats.org/officeDocument/2006/relationships" id="259" r:id="Rcf948ac123674a36"/>
    <p:sldId xmlns:r="http://schemas.openxmlformats.org/officeDocument/2006/relationships" id="260" r:id="R3e08c54059fa4b42"/>
    <p:sldId xmlns:r="http://schemas.openxmlformats.org/officeDocument/2006/relationships" id="261" r:id="Rb1420aa7262c4500"/>
    <p:sldId xmlns:r="http://schemas.openxmlformats.org/officeDocument/2006/relationships" id="262" r:id="Rfbad45e4a7a0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2cda7d1db447b" /><Relationship Type="http://schemas.openxmlformats.org/officeDocument/2006/relationships/slide" Target="/ppt/slides/slide1.xml" Id="R1751f8d4b7e347ed" /><Relationship Type="http://schemas.openxmlformats.org/officeDocument/2006/relationships/slide" Target="/ppt/slides/slide2.xml" Id="Rc7e4dd5b13c84503" /><Relationship Type="http://schemas.openxmlformats.org/officeDocument/2006/relationships/slide" Target="/ppt/slides/slide3.xml" Id="R3c9a23c33c324f29" /><Relationship Type="http://schemas.openxmlformats.org/officeDocument/2006/relationships/slide" Target="/ppt/slides/slide4.xml" Id="Rcf948ac123674a36" /><Relationship Type="http://schemas.openxmlformats.org/officeDocument/2006/relationships/slide" Target="/ppt/slides/slide5.xml" Id="R3e08c54059fa4b42" /><Relationship Type="http://schemas.openxmlformats.org/officeDocument/2006/relationships/slide" Target="/ppt/slides/slide6.xml" Id="Rb1420aa7262c4500" /><Relationship Type="http://schemas.openxmlformats.org/officeDocument/2006/relationships/slide" Target="/ppt/slides/slide7.xml" Id="Rfbad45e4a7a0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dbe03ead5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2466d302459f" /><Relationship Type="http://schemas.openxmlformats.org/officeDocument/2006/relationships/theme" Target="/ppt/slideMasters/theme/theme1.xml" Id="Rb93a3c5012de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d2466d302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09a6a71c4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f9176bb72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caed312d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99798738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986ed3326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b7700854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743d066f8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